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0" r:id="rId2"/>
    <p:sldId id="257" r:id="rId3"/>
    <p:sldId id="258" r:id="rId4"/>
    <p:sldId id="259" r:id="rId5"/>
    <p:sldId id="261" r:id="rId6"/>
    <p:sldId id="263" r:id="rId7"/>
    <p:sldId id="264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1470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roundedCorners val="1"/>
  <c:style val="2"/>
  <c:chart>
    <c:title>
      <c:layout/>
      <c:overlay val="1"/>
      <c:txPr>
        <a:bodyPr/>
        <a:lstStyle/>
        <a:p>
          <a:pPr>
            <a:defRPr sz="1400"/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Суммарное среднее соотношение  
</c:v>
                </c:pt>
              </c:strCache>
            </c:strRef>
          </c:tx>
          <c:dLbls>
            <c:showLegendKey val="1"/>
            <c:showVal val="1"/>
            <c:showCatName val="1"/>
            <c:showSerName val="1"/>
            <c:showPercent val="1"/>
            <c:showBubbleSize val="1"/>
            <c:showLeaderLines val="1"/>
          </c:dLbls>
          <c:cat>
            <c:strRef>
              <c:f>Лист1!$A$2:$A$5</c:f>
              <c:strCache>
                <c:ptCount val="4"/>
                <c:pt idx="0">
                  <c:v>Акции</c:v>
                </c:pt>
                <c:pt idx="1">
                  <c:v>Облигации</c:v>
                </c:pt>
                <c:pt idx="2">
                  <c:v>ГЦБ</c:v>
                </c:pt>
                <c:pt idx="3">
                  <c:v>Остальные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0.18</c:v>
                </c:pt>
                <c:pt idx="1">
                  <c:v>0.47</c:v>
                </c:pt>
                <c:pt idx="2">
                  <c:v>0.34</c:v>
                </c:pt>
                <c:pt idx="3">
                  <c:v>0.01</c:v>
                </c:pt>
              </c:numCache>
            </c:numRef>
          </c:val>
        </c:ser>
        <c:dLbls>
          <c:showLegendKey val="1"/>
          <c:showVal val="1"/>
          <c:showCatName val="1"/>
          <c:showSerName val="1"/>
          <c:showPercent val="1"/>
          <c:showBubbleSize val="1"/>
          <c:showLeaderLines val="1"/>
        </c:dLbls>
        <c:firstSliceAng val="0"/>
      </c:pieChart>
    </c:plotArea>
    <c:legend>
      <c:legendPos val="r"/>
      <c:layout/>
      <c:overlay val="1"/>
    </c:legend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roundedCorners val="1"/>
  <c:style val="2"/>
  <c:chart>
    <c:title>
      <c:layout/>
      <c:overlay val="1"/>
    </c:title>
    <c:autoTitleDeleted val="0"/>
    <c:view3D>
      <c:rotX val="30"/>
      <c:rotY val="0"/>
      <c:rAngAx val="1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Суммарное среднее соотношение эмитентов:  </c:v>
                </c:pt>
              </c:strCache>
            </c:strRef>
          </c:tx>
          <c:dLbls>
            <c:showLegendKey val="1"/>
            <c:showVal val="1"/>
            <c:showCatName val="1"/>
            <c:showSerName val="1"/>
            <c:showPercent val="1"/>
            <c:showBubbleSize val="1"/>
            <c:showLeaderLines val="1"/>
          </c:dLbls>
          <c:cat>
            <c:strRef>
              <c:f>Лист1!$A$2:$A$4</c:f>
              <c:strCache>
                <c:ptCount val="3"/>
                <c:pt idx="0">
                  <c:v>Эмитенты ГЦБ</c:v>
                </c:pt>
                <c:pt idx="1">
                  <c:v>Эмитенты акций</c:v>
                </c:pt>
                <c:pt idx="2">
                  <c:v>Эмитенты облигаций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0.02</c:v>
                </c:pt>
                <c:pt idx="1">
                  <c:v>0.5</c:v>
                </c:pt>
                <c:pt idx="2">
                  <c:v>0.48</c:v>
                </c:pt>
              </c:numCache>
            </c:numRef>
          </c:val>
        </c:ser>
        <c:dLbls>
          <c:showLegendKey val="1"/>
          <c:showVal val="1"/>
          <c:showCatName val="1"/>
          <c:showSerName val="1"/>
          <c:showPercent val="1"/>
          <c:showBubbleSize val="1"/>
          <c:showLeaderLines val="1"/>
        </c:dLbls>
      </c:pie3DChart>
    </c:plotArea>
    <c:legend>
      <c:legendPos val="t"/>
      <c:layout/>
      <c:overlay val="1"/>
    </c:legend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2A067F-8867-41EA-AC22-E1FE76BE5CC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6F1F064-0C7F-441B-86FE-6ED693E7A626}">
      <dgm:prSet phldrT="[Текст]"/>
      <dgm:spPr/>
      <dgm:t>
        <a:bodyPr/>
        <a:lstStyle/>
        <a:p>
          <a:r>
            <a:rPr lang="ru-RU" dirty="0" smtClean="0"/>
            <a:t>Ценные бумаги</a:t>
          </a:r>
          <a:endParaRPr lang="ru-RU" dirty="0"/>
        </a:p>
      </dgm:t>
    </dgm:pt>
    <dgm:pt modelId="{FAD5379C-F3D2-48B1-AE07-BE3450E85D95}" type="parTrans" cxnId="{A7D122FF-4A85-4E54-BFF2-1887A58607EF}">
      <dgm:prSet/>
      <dgm:spPr/>
      <dgm:t>
        <a:bodyPr/>
        <a:lstStyle/>
        <a:p>
          <a:endParaRPr lang="ru-RU"/>
        </a:p>
      </dgm:t>
    </dgm:pt>
    <dgm:pt modelId="{EA7D9177-FE45-4663-957B-7F8057F38733}" type="sibTrans" cxnId="{A7D122FF-4A85-4E54-BFF2-1887A58607EF}">
      <dgm:prSet/>
      <dgm:spPr/>
      <dgm:t>
        <a:bodyPr/>
        <a:lstStyle/>
        <a:p>
          <a:endParaRPr lang="ru-RU"/>
        </a:p>
      </dgm:t>
    </dgm:pt>
    <dgm:pt modelId="{6C76E1D1-D55E-46CD-A34B-681988D6C19C}">
      <dgm:prSet phldrT="[Текст]"/>
      <dgm:spPr/>
      <dgm:t>
        <a:bodyPr/>
        <a:lstStyle/>
        <a:p>
          <a:r>
            <a:rPr lang="ru-RU" dirty="0" smtClean="0"/>
            <a:t>Долговые</a:t>
          </a:r>
          <a:endParaRPr lang="ru-RU" dirty="0"/>
        </a:p>
      </dgm:t>
    </dgm:pt>
    <dgm:pt modelId="{03D7A43C-289B-42D7-96F3-0F4E74F957E1}" type="parTrans" cxnId="{D907A194-09BB-4E02-98FC-36D1C2295408}">
      <dgm:prSet/>
      <dgm:spPr/>
      <dgm:t>
        <a:bodyPr/>
        <a:lstStyle/>
        <a:p>
          <a:endParaRPr lang="ru-RU"/>
        </a:p>
      </dgm:t>
    </dgm:pt>
    <dgm:pt modelId="{2E0A3E3D-8B08-41DF-992E-92B2C2A53072}" type="sibTrans" cxnId="{D907A194-09BB-4E02-98FC-36D1C2295408}">
      <dgm:prSet/>
      <dgm:spPr/>
      <dgm:t>
        <a:bodyPr/>
        <a:lstStyle/>
        <a:p>
          <a:endParaRPr lang="ru-RU"/>
        </a:p>
      </dgm:t>
    </dgm:pt>
    <dgm:pt modelId="{B3F85BA5-368D-4509-9C69-E640CE79D905}">
      <dgm:prSet phldrT="[Текст]"/>
      <dgm:spPr/>
      <dgm:t>
        <a:bodyPr/>
        <a:lstStyle/>
        <a:p>
          <a:r>
            <a:rPr lang="ru-RU" dirty="0" smtClean="0"/>
            <a:t>Долевые</a:t>
          </a:r>
          <a:endParaRPr lang="ru-RU" dirty="0"/>
        </a:p>
      </dgm:t>
    </dgm:pt>
    <dgm:pt modelId="{3EEAC9D9-1625-4456-9E1C-052A39727143}" type="parTrans" cxnId="{6D4C5C90-115C-4200-8020-261A49319AC4}">
      <dgm:prSet/>
      <dgm:spPr/>
      <dgm:t>
        <a:bodyPr/>
        <a:lstStyle/>
        <a:p>
          <a:endParaRPr lang="ru-RU"/>
        </a:p>
      </dgm:t>
    </dgm:pt>
    <dgm:pt modelId="{9B7DC42A-D7B7-49E5-8BCD-C41B99001B97}" type="sibTrans" cxnId="{6D4C5C90-115C-4200-8020-261A49319AC4}">
      <dgm:prSet/>
      <dgm:spPr/>
      <dgm:t>
        <a:bodyPr/>
        <a:lstStyle/>
        <a:p>
          <a:endParaRPr lang="ru-RU"/>
        </a:p>
      </dgm:t>
    </dgm:pt>
    <dgm:pt modelId="{90847E9C-FAF8-4F8B-BE9B-FF16F75BA5FF}">
      <dgm:prSet phldrT="[Текст]"/>
      <dgm:spPr/>
      <dgm:t>
        <a:bodyPr/>
        <a:lstStyle/>
        <a:p>
          <a:r>
            <a:rPr lang="ru-RU" dirty="0" smtClean="0"/>
            <a:t>Производные</a:t>
          </a:r>
          <a:endParaRPr lang="ru-RU" dirty="0"/>
        </a:p>
      </dgm:t>
    </dgm:pt>
    <dgm:pt modelId="{B6D64793-98E0-4ADA-82BA-05D383757D23}" type="parTrans" cxnId="{A2F3398F-33C4-4AB8-8E0E-BECE4EDE780A}">
      <dgm:prSet/>
      <dgm:spPr/>
      <dgm:t>
        <a:bodyPr/>
        <a:lstStyle/>
        <a:p>
          <a:endParaRPr lang="ru-RU"/>
        </a:p>
      </dgm:t>
    </dgm:pt>
    <dgm:pt modelId="{E82E5426-A0B8-4139-BA86-CEA729632439}" type="sibTrans" cxnId="{A2F3398F-33C4-4AB8-8E0E-BECE4EDE780A}">
      <dgm:prSet/>
      <dgm:spPr/>
      <dgm:t>
        <a:bodyPr/>
        <a:lstStyle/>
        <a:p>
          <a:endParaRPr lang="ru-RU"/>
        </a:p>
      </dgm:t>
    </dgm:pt>
    <dgm:pt modelId="{309132DD-C6B4-4114-B918-BAC1BE2E6F92}" type="pres">
      <dgm:prSet presAssocID="{262A067F-8867-41EA-AC22-E1FE76BE5CC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826A8EA6-A0C8-4987-B185-6B534F167796}" type="pres">
      <dgm:prSet presAssocID="{76F1F064-0C7F-441B-86FE-6ED693E7A626}" presName="hierRoot1" presStyleCnt="0">
        <dgm:presLayoutVars>
          <dgm:hierBranch val="init"/>
        </dgm:presLayoutVars>
      </dgm:prSet>
      <dgm:spPr/>
    </dgm:pt>
    <dgm:pt modelId="{F167682E-5232-4B9C-A2DF-B6FC6A1A8B5F}" type="pres">
      <dgm:prSet presAssocID="{76F1F064-0C7F-441B-86FE-6ED693E7A626}" presName="rootComposite1" presStyleCnt="0"/>
      <dgm:spPr/>
    </dgm:pt>
    <dgm:pt modelId="{4B26BA8D-C804-4227-8F9D-9B9A873E60D0}" type="pres">
      <dgm:prSet presAssocID="{76F1F064-0C7F-441B-86FE-6ED693E7A626}" presName="rootText1" presStyleLbl="node0" presStyleIdx="0" presStyleCnt="1" custScaleX="225657" custScaleY="101602" custLinFactY="-1602" custLinFactNeighborX="0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7506CFD-26E2-4E44-A3A2-F3B48DD97B3C}" type="pres">
      <dgm:prSet presAssocID="{76F1F064-0C7F-441B-86FE-6ED693E7A626}" presName="rootConnector1" presStyleLbl="node1" presStyleIdx="0" presStyleCnt="0"/>
      <dgm:spPr/>
      <dgm:t>
        <a:bodyPr/>
        <a:lstStyle/>
        <a:p>
          <a:endParaRPr lang="ru-RU"/>
        </a:p>
      </dgm:t>
    </dgm:pt>
    <dgm:pt modelId="{049577FB-16BA-4AA4-A7B8-9D584922218C}" type="pres">
      <dgm:prSet presAssocID="{76F1F064-0C7F-441B-86FE-6ED693E7A626}" presName="hierChild2" presStyleCnt="0"/>
      <dgm:spPr/>
    </dgm:pt>
    <dgm:pt modelId="{63878BC6-6BA3-47F5-AA25-88F2CACAEAA1}" type="pres">
      <dgm:prSet presAssocID="{03D7A43C-289B-42D7-96F3-0F4E74F957E1}" presName="Name37" presStyleLbl="parChTrans1D2" presStyleIdx="0" presStyleCnt="3"/>
      <dgm:spPr/>
      <dgm:t>
        <a:bodyPr/>
        <a:lstStyle/>
        <a:p>
          <a:endParaRPr lang="ru-RU"/>
        </a:p>
      </dgm:t>
    </dgm:pt>
    <dgm:pt modelId="{F5347F66-6A60-4EC6-956C-B01A5124BE1B}" type="pres">
      <dgm:prSet presAssocID="{6C76E1D1-D55E-46CD-A34B-681988D6C19C}" presName="hierRoot2" presStyleCnt="0">
        <dgm:presLayoutVars>
          <dgm:hierBranch val="init"/>
        </dgm:presLayoutVars>
      </dgm:prSet>
      <dgm:spPr/>
    </dgm:pt>
    <dgm:pt modelId="{818C3F1A-CBB9-423A-8D69-13C1198472A2}" type="pres">
      <dgm:prSet presAssocID="{6C76E1D1-D55E-46CD-A34B-681988D6C19C}" presName="rootComposite" presStyleCnt="0"/>
      <dgm:spPr/>
    </dgm:pt>
    <dgm:pt modelId="{4094A2E2-234F-4BAF-87F4-56224A90AECE}" type="pres">
      <dgm:prSet presAssocID="{6C76E1D1-D55E-46CD-A34B-681988D6C19C}" presName="rootText" presStyleLbl="node2" presStyleIdx="0" presStyleCnt="3" custScaleX="350293" custLinFactNeighborX="629" custLinFactNeighborY="-1243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949BE4A-8351-4F4C-B418-E821ACA77AC9}" type="pres">
      <dgm:prSet presAssocID="{6C76E1D1-D55E-46CD-A34B-681988D6C19C}" presName="rootConnector" presStyleLbl="node2" presStyleIdx="0" presStyleCnt="3"/>
      <dgm:spPr/>
      <dgm:t>
        <a:bodyPr/>
        <a:lstStyle/>
        <a:p>
          <a:endParaRPr lang="ru-RU"/>
        </a:p>
      </dgm:t>
    </dgm:pt>
    <dgm:pt modelId="{ADB545C9-0A7B-4E6C-9BCD-4B4F358B7F78}" type="pres">
      <dgm:prSet presAssocID="{6C76E1D1-D55E-46CD-A34B-681988D6C19C}" presName="hierChild4" presStyleCnt="0"/>
      <dgm:spPr/>
    </dgm:pt>
    <dgm:pt modelId="{CE1BB8C9-0E98-4814-A0F2-87E9A773ADE2}" type="pres">
      <dgm:prSet presAssocID="{6C76E1D1-D55E-46CD-A34B-681988D6C19C}" presName="hierChild5" presStyleCnt="0"/>
      <dgm:spPr/>
    </dgm:pt>
    <dgm:pt modelId="{52645766-491C-49C6-AADF-0D3885BCC553}" type="pres">
      <dgm:prSet presAssocID="{3EEAC9D9-1625-4456-9E1C-052A39727143}" presName="Name37" presStyleLbl="parChTrans1D2" presStyleIdx="1" presStyleCnt="3"/>
      <dgm:spPr/>
      <dgm:t>
        <a:bodyPr/>
        <a:lstStyle/>
        <a:p>
          <a:endParaRPr lang="ru-RU"/>
        </a:p>
      </dgm:t>
    </dgm:pt>
    <dgm:pt modelId="{CCEF70F6-9A9A-4DF8-95F9-43496FDECE0B}" type="pres">
      <dgm:prSet presAssocID="{B3F85BA5-368D-4509-9C69-E640CE79D905}" presName="hierRoot2" presStyleCnt="0">
        <dgm:presLayoutVars>
          <dgm:hierBranch val="init"/>
        </dgm:presLayoutVars>
      </dgm:prSet>
      <dgm:spPr/>
    </dgm:pt>
    <dgm:pt modelId="{5E7E4CDE-88C5-415C-833B-E494FCC92E64}" type="pres">
      <dgm:prSet presAssocID="{B3F85BA5-368D-4509-9C69-E640CE79D905}" presName="rootComposite" presStyleCnt="0"/>
      <dgm:spPr/>
    </dgm:pt>
    <dgm:pt modelId="{5A30A5DA-2639-4F96-A869-35E196973DB2}" type="pres">
      <dgm:prSet presAssocID="{B3F85BA5-368D-4509-9C69-E640CE79D905}" presName="rootText" presStyleLbl="node2" presStyleIdx="1" presStyleCnt="3" custScaleX="241643" custScaleY="9678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580EC19-4EF9-4B90-8737-DE8D7BCA1F00}" type="pres">
      <dgm:prSet presAssocID="{B3F85BA5-368D-4509-9C69-E640CE79D905}" presName="rootConnector" presStyleLbl="node2" presStyleIdx="1" presStyleCnt="3"/>
      <dgm:spPr/>
      <dgm:t>
        <a:bodyPr/>
        <a:lstStyle/>
        <a:p>
          <a:endParaRPr lang="ru-RU"/>
        </a:p>
      </dgm:t>
    </dgm:pt>
    <dgm:pt modelId="{076D9A5B-C8AA-4782-9C8F-7962E70A4B88}" type="pres">
      <dgm:prSet presAssocID="{B3F85BA5-368D-4509-9C69-E640CE79D905}" presName="hierChild4" presStyleCnt="0"/>
      <dgm:spPr/>
    </dgm:pt>
    <dgm:pt modelId="{4631821E-8D74-48AE-A65C-B2598A99CC64}" type="pres">
      <dgm:prSet presAssocID="{B3F85BA5-368D-4509-9C69-E640CE79D905}" presName="hierChild5" presStyleCnt="0"/>
      <dgm:spPr/>
    </dgm:pt>
    <dgm:pt modelId="{AB23C062-73C5-4DC9-BECE-7BB620F039FC}" type="pres">
      <dgm:prSet presAssocID="{B6D64793-98E0-4ADA-82BA-05D383757D23}" presName="Name37" presStyleLbl="parChTrans1D2" presStyleIdx="2" presStyleCnt="3"/>
      <dgm:spPr/>
      <dgm:t>
        <a:bodyPr/>
        <a:lstStyle/>
        <a:p>
          <a:endParaRPr lang="ru-RU"/>
        </a:p>
      </dgm:t>
    </dgm:pt>
    <dgm:pt modelId="{573244FF-B799-4B9B-B420-1041709F8733}" type="pres">
      <dgm:prSet presAssocID="{90847E9C-FAF8-4F8B-BE9B-FF16F75BA5FF}" presName="hierRoot2" presStyleCnt="0">
        <dgm:presLayoutVars>
          <dgm:hierBranch val="init"/>
        </dgm:presLayoutVars>
      </dgm:prSet>
      <dgm:spPr/>
    </dgm:pt>
    <dgm:pt modelId="{A878C738-374B-4954-9FEF-AA048D969E7A}" type="pres">
      <dgm:prSet presAssocID="{90847E9C-FAF8-4F8B-BE9B-FF16F75BA5FF}" presName="rootComposite" presStyleCnt="0"/>
      <dgm:spPr/>
    </dgm:pt>
    <dgm:pt modelId="{9ECB02A6-7205-40AE-B4CD-EEE9B98B46F3}" type="pres">
      <dgm:prSet presAssocID="{90847E9C-FAF8-4F8B-BE9B-FF16F75BA5FF}" presName="rootText" presStyleLbl="node2" presStyleIdx="2" presStyleCnt="3" custScaleX="17569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FC243C0-ECB5-4276-8267-8E5E5B87E6A7}" type="pres">
      <dgm:prSet presAssocID="{90847E9C-FAF8-4F8B-BE9B-FF16F75BA5FF}" presName="rootConnector" presStyleLbl="node2" presStyleIdx="2" presStyleCnt="3"/>
      <dgm:spPr/>
      <dgm:t>
        <a:bodyPr/>
        <a:lstStyle/>
        <a:p>
          <a:endParaRPr lang="ru-RU"/>
        </a:p>
      </dgm:t>
    </dgm:pt>
    <dgm:pt modelId="{F72E5653-3CDB-4FCE-8E95-8B139F0BCD8A}" type="pres">
      <dgm:prSet presAssocID="{90847E9C-FAF8-4F8B-BE9B-FF16F75BA5FF}" presName="hierChild4" presStyleCnt="0"/>
      <dgm:spPr/>
    </dgm:pt>
    <dgm:pt modelId="{25E0C9E7-AE79-49CC-9CF0-0925147EE7E0}" type="pres">
      <dgm:prSet presAssocID="{90847E9C-FAF8-4F8B-BE9B-FF16F75BA5FF}" presName="hierChild5" presStyleCnt="0"/>
      <dgm:spPr/>
    </dgm:pt>
    <dgm:pt modelId="{F2F714E7-CD30-49A3-BACC-A603DBE0A3C1}" type="pres">
      <dgm:prSet presAssocID="{76F1F064-0C7F-441B-86FE-6ED693E7A626}" presName="hierChild3" presStyleCnt="0"/>
      <dgm:spPr/>
    </dgm:pt>
  </dgm:ptLst>
  <dgm:cxnLst>
    <dgm:cxn modelId="{1C25C324-B254-4902-BA9D-856FD224F6F3}" type="presOf" srcId="{6C76E1D1-D55E-46CD-A34B-681988D6C19C}" destId="{4094A2E2-234F-4BAF-87F4-56224A90AECE}" srcOrd="0" destOrd="0" presId="urn:microsoft.com/office/officeart/2005/8/layout/orgChart1"/>
    <dgm:cxn modelId="{22522743-0EEA-4149-B7D7-CC1BBD471E46}" type="presOf" srcId="{B3F85BA5-368D-4509-9C69-E640CE79D905}" destId="{0580EC19-4EF9-4B90-8737-DE8D7BCA1F00}" srcOrd="1" destOrd="0" presId="urn:microsoft.com/office/officeart/2005/8/layout/orgChart1"/>
    <dgm:cxn modelId="{8AE54BAB-3247-4732-B77A-4FAF7217C3A2}" type="presOf" srcId="{B6D64793-98E0-4ADA-82BA-05D383757D23}" destId="{AB23C062-73C5-4DC9-BECE-7BB620F039FC}" srcOrd="0" destOrd="0" presId="urn:microsoft.com/office/officeart/2005/8/layout/orgChart1"/>
    <dgm:cxn modelId="{A2F3398F-33C4-4AB8-8E0E-BECE4EDE780A}" srcId="{76F1F064-0C7F-441B-86FE-6ED693E7A626}" destId="{90847E9C-FAF8-4F8B-BE9B-FF16F75BA5FF}" srcOrd="2" destOrd="0" parTransId="{B6D64793-98E0-4ADA-82BA-05D383757D23}" sibTransId="{E82E5426-A0B8-4139-BA86-CEA729632439}"/>
    <dgm:cxn modelId="{495670D5-3EC0-4218-875D-7B106561B14C}" type="presOf" srcId="{6C76E1D1-D55E-46CD-A34B-681988D6C19C}" destId="{8949BE4A-8351-4F4C-B418-E821ACA77AC9}" srcOrd="1" destOrd="0" presId="urn:microsoft.com/office/officeart/2005/8/layout/orgChart1"/>
    <dgm:cxn modelId="{04D0DA1F-B2FA-42EC-93F8-0D95D92B41C6}" type="presOf" srcId="{90847E9C-FAF8-4F8B-BE9B-FF16F75BA5FF}" destId="{2FC243C0-ECB5-4276-8267-8E5E5B87E6A7}" srcOrd="1" destOrd="0" presId="urn:microsoft.com/office/officeart/2005/8/layout/orgChart1"/>
    <dgm:cxn modelId="{D907A194-09BB-4E02-98FC-36D1C2295408}" srcId="{76F1F064-0C7F-441B-86FE-6ED693E7A626}" destId="{6C76E1D1-D55E-46CD-A34B-681988D6C19C}" srcOrd="0" destOrd="0" parTransId="{03D7A43C-289B-42D7-96F3-0F4E74F957E1}" sibTransId="{2E0A3E3D-8B08-41DF-992E-92B2C2A53072}"/>
    <dgm:cxn modelId="{9D27FD44-0CA2-4017-A325-9A38D7854265}" type="presOf" srcId="{03D7A43C-289B-42D7-96F3-0F4E74F957E1}" destId="{63878BC6-6BA3-47F5-AA25-88F2CACAEAA1}" srcOrd="0" destOrd="0" presId="urn:microsoft.com/office/officeart/2005/8/layout/orgChart1"/>
    <dgm:cxn modelId="{C1B7CD21-974C-45C2-B747-1ED7DAB2C485}" type="presOf" srcId="{76F1F064-0C7F-441B-86FE-6ED693E7A626}" destId="{17506CFD-26E2-4E44-A3A2-F3B48DD97B3C}" srcOrd="1" destOrd="0" presId="urn:microsoft.com/office/officeart/2005/8/layout/orgChart1"/>
    <dgm:cxn modelId="{667A51D6-FCB0-4A85-97C1-C49697CA27CD}" type="presOf" srcId="{262A067F-8867-41EA-AC22-E1FE76BE5CC2}" destId="{309132DD-C6B4-4114-B918-BAC1BE2E6F92}" srcOrd="0" destOrd="0" presId="urn:microsoft.com/office/officeart/2005/8/layout/orgChart1"/>
    <dgm:cxn modelId="{FEEC572A-4446-401F-8133-9F528E983B65}" type="presOf" srcId="{3EEAC9D9-1625-4456-9E1C-052A39727143}" destId="{52645766-491C-49C6-AADF-0D3885BCC553}" srcOrd="0" destOrd="0" presId="urn:microsoft.com/office/officeart/2005/8/layout/orgChart1"/>
    <dgm:cxn modelId="{EEF3BA56-35AC-4BB7-897E-8C005B45326B}" type="presOf" srcId="{76F1F064-0C7F-441B-86FE-6ED693E7A626}" destId="{4B26BA8D-C804-4227-8F9D-9B9A873E60D0}" srcOrd="0" destOrd="0" presId="urn:microsoft.com/office/officeart/2005/8/layout/orgChart1"/>
    <dgm:cxn modelId="{A7D122FF-4A85-4E54-BFF2-1887A58607EF}" srcId="{262A067F-8867-41EA-AC22-E1FE76BE5CC2}" destId="{76F1F064-0C7F-441B-86FE-6ED693E7A626}" srcOrd="0" destOrd="0" parTransId="{FAD5379C-F3D2-48B1-AE07-BE3450E85D95}" sibTransId="{EA7D9177-FE45-4663-957B-7F8057F38733}"/>
    <dgm:cxn modelId="{ADC9D5B2-9062-4648-BFE9-3C2F4F06C281}" type="presOf" srcId="{90847E9C-FAF8-4F8B-BE9B-FF16F75BA5FF}" destId="{9ECB02A6-7205-40AE-B4CD-EEE9B98B46F3}" srcOrd="0" destOrd="0" presId="urn:microsoft.com/office/officeart/2005/8/layout/orgChart1"/>
    <dgm:cxn modelId="{D2272683-ED83-4654-AA87-41721381D968}" type="presOf" srcId="{B3F85BA5-368D-4509-9C69-E640CE79D905}" destId="{5A30A5DA-2639-4F96-A869-35E196973DB2}" srcOrd="0" destOrd="0" presId="urn:microsoft.com/office/officeart/2005/8/layout/orgChart1"/>
    <dgm:cxn modelId="{6D4C5C90-115C-4200-8020-261A49319AC4}" srcId="{76F1F064-0C7F-441B-86FE-6ED693E7A626}" destId="{B3F85BA5-368D-4509-9C69-E640CE79D905}" srcOrd="1" destOrd="0" parTransId="{3EEAC9D9-1625-4456-9E1C-052A39727143}" sibTransId="{9B7DC42A-D7B7-49E5-8BCD-C41B99001B97}"/>
    <dgm:cxn modelId="{4B7DEB78-D488-4928-83FF-8718676F3B7C}" type="presParOf" srcId="{309132DD-C6B4-4114-B918-BAC1BE2E6F92}" destId="{826A8EA6-A0C8-4987-B185-6B534F167796}" srcOrd="0" destOrd="0" presId="urn:microsoft.com/office/officeart/2005/8/layout/orgChart1"/>
    <dgm:cxn modelId="{68492835-A0E8-43B9-B85C-0466FB27BDD9}" type="presParOf" srcId="{826A8EA6-A0C8-4987-B185-6B534F167796}" destId="{F167682E-5232-4B9C-A2DF-B6FC6A1A8B5F}" srcOrd="0" destOrd="0" presId="urn:microsoft.com/office/officeart/2005/8/layout/orgChart1"/>
    <dgm:cxn modelId="{9DB831FD-78BE-454E-8891-823491B2718E}" type="presParOf" srcId="{F167682E-5232-4B9C-A2DF-B6FC6A1A8B5F}" destId="{4B26BA8D-C804-4227-8F9D-9B9A873E60D0}" srcOrd="0" destOrd="0" presId="urn:microsoft.com/office/officeart/2005/8/layout/orgChart1"/>
    <dgm:cxn modelId="{3333D77A-60B7-4D3C-8000-CE4C2F842B6D}" type="presParOf" srcId="{F167682E-5232-4B9C-A2DF-B6FC6A1A8B5F}" destId="{17506CFD-26E2-4E44-A3A2-F3B48DD97B3C}" srcOrd="1" destOrd="0" presId="urn:microsoft.com/office/officeart/2005/8/layout/orgChart1"/>
    <dgm:cxn modelId="{FA70F9F4-91D9-453B-858D-D903C166F515}" type="presParOf" srcId="{826A8EA6-A0C8-4987-B185-6B534F167796}" destId="{049577FB-16BA-4AA4-A7B8-9D584922218C}" srcOrd="1" destOrd="0" presId="urn:microsoft.com/office/officeart/2005/8/layout/orgChart1"/>
    <dgm:cxn modelId="{9B773E6F-0C6F-4935-8E97-29EE1E7F58DB}" type="presParOf" srcId="{049577FB-16BA-4AA4-A7B8-9D584922218C}" destId="{63878BC6-6BA3-47F5-AA25-88F2CACAEAA1}" srcOrd="0" destOrd="0" presId="urn:microsoft.com/office/officeart/2005/8/layout/orgChart1"/>
    <dgm:cxn modelId="{7FF7B6DB-A736-4187-BB31-3A59D68A23E2}" type="presParOf" srcId="{049577FB-16BA-4AA4-A7B8-9D584922218C}" destId="{F5347F66-6A60-4EC6-956C-B01A5124BE1B}" srcOrd="1" destOrd="0" presId="urn:microsoft.com/office/officeart/2005/8/layout/orgChart1"/>
    <dgm:cxn modelId="{2CA1061D-0F14-4C96-9AE1-8ADF12D855BD}" type="presParOf" srcId="{F5347F66-6A60-4EC6-956C-B01A5124BE1B}" destId="{818C3F1A-CBB9-423A-8D69-13C1198472A2}" srcOrd="0" destOrd="0" presId="urn:microsoft.com/office/officeart/2005/8/layout/orgChart1"/>
    <dgm:cxn modelId="{D6A45CF8-B430-4DBF-88C9-05AA2D27D66B}" type="presParOf" srcId="{818C3F1A-CBB9-423A-8D69-13C1198472A2}" destId="{4094A2E2-234F-4BAF-87F4-56224A90AECE}" srcOrd="0" destOrd="0" presId="urn:microsoft.com/office/officeart/2005/8/layout/orgChart1"/>
    <dgm:cxn modelId="{DC1EEC1C-9178-466D-94AD-8B9653F8D0E7}" type="presParOf" srcId="{818C3F1A-CBB9-423A-8D69-13C1198472A2}" destId="{8949BE4A-8351-4F4C-B418-E821ACA77AC9}" srcOrd="1" destOrd="0" presId="urn:microsoft.com/office/officeart/2005/8/layout/orgChart1"/>
    <dgm:cxn modelId="{5E78C237-422D-4004-94EB-CB6B8F565439}" type="presParOf" srcId="{F5347F66-6A60-4EC6-956C-B01A5124BE1B}" destId="{ADB545C9-0A7B-4E6C-9BCD-4B4F358B7F78}" srcOrd="1" destOrd="0" presId="urn:microsoft.com/office/officeart/2005/8/layout/orgChart1"/>
    <dgm:cxn modelId="{E766E865-E937-4FB6-906D-7C8FAB99ECC0}" type="presParOf" srcId="{F5347F66-6A60-4EC6-956C-B01A5124BE1B}" destId="{CE1BB8C9-0E98-4814-A0F2-87E9A773ADE2}" srcOrd="2" destOrd="0" presId="urn:microsoft.com/office/officeart/2005/8/layout/orgChart1"/>
    <dgm:cxn modelId="{90E1E3B0-9E16-4BBA-AC33-04499DB05114}" type="presParOf" srcId="{049577FB-16BA-4AA4-A7B8-9D584922218C}" destId="{52645766-491C-49C6-AADF-0D3885BCC553}" srcOrd="2" destOrd="0" presId="urn:microsoft.com/office/officeart/2005/8/layout/orgChart1"/>
    <dgm:cxn modelId="{45596175-DE26-44C6-B9D4-78043CE4AEBC}" type="presParOf" srcId="{049577FB-16BA-4AA4-A7B8-9D584922218C}" destId="{CCEF70F6-9A9A-4DF8-95F9-43496FDECE0B}" srcOrd="3" destOrd="0" presId="urn:microsoft.com/office/officeart/2005/8/layout/orgChart1"/>
    <dgm:cxn modelId="{C2221C20-2430-4737-A20B-A6472A7E82AC}" type="presParOf" srcId="{CCEF70F6-9A9A-4DF8-95F9-43496FDECE0B}" destId="{5E7E4CDE-88C5-415C-833B-E494FCC92E64}" srcOrd="0" destOrd="0" presId="urn:microsoft.com/office/officeart/2005/8/layout/orgChart1"/>
    <dgm:cxn modelId="{95432A1B-8C4B-4637-821D-7F2419BDBE1C}" type="presParOf" srcId="{5E7E4CDE-88C5-415C-833B-E494FCC92E64}" destId="{5A30A5DA-2639-4F96-A869-35E196973DB2}" srcOrd="0" destOrd="0" presId="urn:microsoft.com/office/officeart/2005/8/layout/orgChart1"/>
    <dgm:cxn modelId="{1AFBEA7B-BF28-4E19-A412-D5D9E69C8D54}" type="presParOf" srcId="{5E7E4CDE-88C5-415C-833B-E494FCC92E64}" destId="{0580EC19-4EF9-4B90-8737-DE8D7BCA1F00}" srcOrd="1" destOrd="0" presId="urn:microsoft.com/office/officeart/2005/8/layout/orgChart1"/>
    <dgm:cxn modelId="{9A3F98C7-C60A-4773-87A4-8A3C7BEC0810}" type="presParOf" srcId="{CCEF70F6-9A9A-4DF8-95F9-43496FDECE0B}" destId="{076D9A5B-C8AA-4782-9C8F-7962E70A4B88}" srcOrd="1" destOrd="0" presId="urn:microsoft.com/office/officeart/2005/8/layout/orgChart1"/>
    <dgm:cxn modelId="{DEFBD557-07E6-4AA0-8E97-333666C7A135}" type="presParOf" srcId="{CCEF70F6-9A9A-4DF8-95F9-43496FDECE0B}" destId="{4631821E-8D74-48AE-A65C-B2598A99CC64}" srcOrd="2" destOrd="0" presId="urn:microsoft.com/office/officeart/2005/8/layout/orgChart1"/>
    <dgm:cxn modelId="{5A259ADA-C10F-4C79-8779-9B1CB784DFCC}" type="presParOf" srcId="{049577FB-16BA-4AA4-A7B8-9D584922218C}" destId="{AB23C062-73C5-4DC9-BECE-7BB620F039FC}" srcOrd="4" destOrd="0" presId="urn:microsoft.com/office/officeart/2005/8/layout/orgChart1"/>
    <dgm:cxn modelId="{86ED6AE0-C23B-4243-B97E-EA356A0920DD}" type="presParOf" srcId="{049577FB-16BA-4AA4-A7B8-9D584922218C}" destId="{573244FF-B799-4B9B-B420-1041709F8733}" srcOrd="5" destOrd="0" presId="urn:microsoft.com/office/officeart/2005/8/layout/orgChart1"/>
    <dgm:cxn modelId="{FBA11CAC-C231-4A0F-8F68-C880D52D0C6C}" type="presParOf" srcId="{573244FF-B799-4B9B-B420-1041709F8733}" destId="{A878C738-374B-4954-9FEF-AA048D969E7A}" srcOrd="0" destOrd="0" presId="urn:microsoft.com/office/officeart/2005/8/layout/orgChart1"/>
    <dgm:cxn modelId="{672B87BA-FD69-424A-918E-DF16A2A198EA}" type="presParOf" srcId="{A878C738-374B-4954-9FEF-AA048D969E7A}" destId="{9ECB02A6-7205-40AE-B4CD-EEE9B98B46F3}" srcOrd="0" destOrd="0" presId="urn:microsoft.com/office/officeart/2005/8/layout/orgChart1"/>
    <dgm:cxn modelId="{2AC7A8E2-AE64-4A65-8DB1-347B979A712C}" type="presParOf" srcId="{A878C738-374B-4954-9FEF-AA048D969E7A}" destId="{2FC243C0-ECB5-4276-8267-8E5E5B87E6A7}" srcOrd="1" destOrd="0" presId="urn:microsoft.com/office/officeart/2005/8/layout/orgChart1"/>
    <dgm:cxn modelId="{0B436CDA-E507-45AC-BFC7-602F0FD2DC96}" type="presParOf" srcId="{573244FF-B799-4B9B-B420-1041709F8733}" destId="{F72E5653-3CDB-4FCE-8E95-8B139F0BCD8A}" srcOrd="1" destOrd="0" presId="urn:microsoft.com/office/officeart/2005/8/layout/orgChart1"/>
    <dgm:cxn modelId="{34B6E118-D0B0-42D7-A08C-7F07CEAB2EAB}" type="presParOf" srcId="{573244FF-B799-4B9B-B420-1041709F8733}" destId="{25E0C9E7-AE79-49CC-9CF0-0925147EE7E0}" srcOrd="2" destOrd="0" presId="urn:microsoft.com/office/officeart/2005/8/layout/orgChart1"/>
    <dgm:cxn modelId="{635533D0-BB9E-4E45-ACC2-37EED6759EB1}" type="presParOf" srcId="{826A8EA6-A0C8-4987-B185-6B534F167796}" destId="{F2F714E7-CD30-49A3-BACC-A603DBE0A3C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7D1F408-74E0-4075-928E-4C34746EE31D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EF1BEA2-A00E-4FD9-AEF2-37BE464F6169}">
      <dgm:prSet phldrT="[Текст]"/>
      <dgm:spPr/>
      <dgm:t>
        <a:bodyPr/>
        <a:lstStyle/>
        <a:p>
          <a:r>
            <a:rPr lang="ru-RU" dirty="0" smtClean="0"/>
            <a:t>Вторичный рынок</a:t>
          </a:r>
          <a:endParaRPr lang="ru-RU" dirty="0"/>
        </a:p>
      </dgm:t>
    </dgm:pt>
    <dgm:pt modelId="{93B1E183-1423-4CC1-AD4C-91A95E293447}" type="parTrans" cxnId="{744D3DEF-6B54-450E-9034-DB4E08385EC3}">
      <dgm:prSet/>
      <dgm:spPr/>
      <dgm:t>
        <a:bodyPr/>
        <a:lstStyle/>
        <a:p>
          <a:endParaRPr lang="ru-RU"/>
        </a:p>
      </dgm:t>
    </dgm:pt>
    <dgm:pt modelId="{5CA6B314-EC20-4D14-B6EF-D77D979F67E2}" type="sibTrans" cxnId="{744D3DEF-6B54-450E-9034-DB4E08385EC3}">
      <dgm:prSet/>
      <dgm:spPr/>
      <dgm:t>
        <a:bodyPr/>
        <a:lstStyle/>
        <a:p>
          <a:endParaRPr lang="ru-RU"/>
        </a:p>
      </dgm:t>
    </dgm:pt>
    <dgm:pt modelId="{FFB77721-F033-4320-B76B-D8C35C9AADDF}">
      <dgm:prSet phldrT="[Текст]"/>
      <dgm:spPr/>
      <dgm:t>
        <a:bodyPr/>
        <a:lstStyle/>
        <a:p>
          <a:r>
            <a:rPr lang="ru-RU" dirty="0" smtClean="0"/>
            <a:t>Биржевой рынок</a:t>
          </a:r>
          <a:endParaRPr lang="ru-RU" dirty="0"/>
        </a:p>
      </dgm:t>
    </dgm:pt>
    <dgm:pt modelId="{4E95C9F2-5AAB-4D00-89D7-E888BE7BD82D}" type="parTrans" cxnId="{9AE37C64-E661-41EB-A9A3-B7F25057A5F9}">
      <dgm:prSet/>
      <dgm:spPr/>
      <dgm:t>
        <a:bodyPr/>
        <a:lstStyle/>
        <a:p>
          <a:endParaRPr lang="ru-RU"/>
        </a:p>
      </dgm:t>
    </dgm:pt>
    <dgm:pt modelId="{353D5A58-351A-492E-98EA-FF70882314AB}" type="sibTrans" cxnId="{9AE37C64-E661-41EB-A9A3-B7F25057A5F9}">
      <dgm:prSet/>
      <dgm:spPr/>
      <dgm:t>
        <a:bodyPr/>
        <a:lstStyle/>
        <a:p>
          <a:endParaRPr lang="ru-RU"/>
        </a:p>
      </dgm:t>
    </dgm:pt>
    <dgm:pt modelId="{79D7DAFC-60BB-4EA7-9365-6C621335FCAD}">
      <dgm:prSet phldrT="[Текст]"/>
      <dgm:spPr/>
      <dgm:t>
        <a:bodyPr/>
        <a:lstStyle/>
        <a:p>
          <a:r>
            <a:rPr lang="ru-RU" dirty="0" smtClean="0"/>
            <a:t>Внебиржевой рынок</a:t>
          </a:r>
          <a:endParaRPr lang="ru-RU" dirty="0"/>
        </a:p>
      </dgm:t>
    </dgm:pt>
    <dgm:pt modelId="{AEE43374-E901-4578-A53C-1FE699075861}" type="parTrans" cxnId="{A7203A00-B8A8-4757-8D1F-55DF54FC7B20}">
      <dgm:prSet/>
      <dgm:spPr/>
      <dgm:t>
        <a:bodyPr/>
        <a:lstStyle/>
        <a:p>
          <a:endParaRPr lang="ru-RU"/>
        </a:p>
      </dgm:t>
    </dgm:pt>
    <dgm:pt modelId="{37E0B8F3-A6B3-46A6-98A8-D78AB8EEBBFE}" type="sibTrans" cxnId="{A7203A00-B8A8-4757-8D1F-55DF54FC7B20}">
      <dgm:prSet/>
      <dgm:spPr/>
      <dgm:t>
        <a:bodyPr/>
        <a:lstStyle/>
        <a:p>
          <a:endParaRPr lang="ru-RU"/>
        </a:p>
      </dgm:t>
    </dgm:pt>
    <dgm:pt modelId="{7D515338-F71A-40B1-90F5-DCC9B20D1D3F}" type="pres">
      <dgm:prSet presAssocID="{B7D1F408-74E0-4075-928E-4C34746EE31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675BE819-5B32-49B7-A110-3C50A971338D}" type="pres">
      <dgm:prSet presAssocID="{DEF1BEA2-A00E-4FD9-AEF2-37BE464F6169}" presName="hierRoot1" presStyleCnt="0">
        <dgm:presLayoutVars>
          <dgm:hierBranch val="init"/>
        </dgm:presLayoutVars>
      </dgm:prSet>
      <dgm:spPr/>
    </dgm:pt>
    <dgm:pt modelId="{C98F4CAE-EE21-4064-B516-1EF887E3609A}" type="pres">
      <dgm:prSet presAssocID="{DEF1BEA2-A00E-4FD9-AEF2-37BE464F6169}" presName="rootComposite1" presStyleCnt="0"/>
      <dgm:spPr/>
    </dgm:pt>
    <dgm:pt modelId="{2E49B55D-770C-45BC-8B04-7FC2A0E28911}" type="pres">
      <dgm:prSet presAssocID="{DEF1BEA2-A00E-4FD9-AEF2-37BE464F6169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1BBD144-57AD-4052-A0A1-C63ED0BFF0FE}" type="pres">
      <dgm:prSet presAssocID="{DEF1BEA2-A00E-4FD9-AEF2-37BE464F6169}" presName="rootConnector1" presStyleLbl="node1" presStyleIdx="0" presStyleCnt="0"/>
      <dgm:spPr/>
      <dgm:t>
        <a:bodyPr/>
        <a:lstStyle/>
        <a:p>
          <a:endParaRPr lang="ru-RU"/>
        </a:p>
      </dgm:t>
    </dgm:pt>
    <dgm:pt modelId="{E8F4DAB7-E8BA-4A3E-A14F-C236340EB864}" type="pres">
      <dgm:prSet presAssocID="{DEF1BEA2-A00E-4FD9-AEF2-37BE464F6169}" presName="hierChild2" presStyleCnt="0"/>
      <dgm:spPr/>
    </dgm:pt>
    <dgm:pt modelId="{800CAFE7-8922-4B7F-ADEC-901FF421CCB4}" type="pres">
      <dgm:prSet presAssocID="{4E95C9F2-5AAB-4D00-89D7-E888BE7BD82D}" presName="Name37" presStyleLbl="parChTrans1D2" presStyleIdx="0" presStyleCnt="2"/>
      <dgm:spPr/>
      <dgm:t>
        <a:bodyPr/>
        <a:lstStyle/>
        <a:p>
          <a:endParaRPr lang="ru-RU"/>
        </a:p>
      </dgm:t>
    </dgm:pt>
    <dgm:pt modelId="{A6B3B351-FAA7-4FFA-BDF3-5E8BEC25F4AB}" type="pres">
      <dgm:prSet presAssocID="{FFB77721-F033-4320-B76B-D8C35C9AADDF}" presName="hierRoot2" presStyleCnt="0">
        <dgm:presLayoutVars>
          <dgm:hierBranch val="init"/>
        </dgm:presLayoutVars>
      </dgm:prSet>
      <dgm:spPr/>
    </dgm:pt>
    <dgm:pt modelId="{CB1415E6-40B8-4A67-8292-9CAF41D2B552}" type="pres">
      <dgm:prSet presAssocID="{FFB77721-F033-4320-B76B-D8C35C9AADDF}" presName="rootComposite" presStyleCnt="0"/>
      <dgm:spPr/>
    </dgm:pt>
    <dgm:pt modelId="{2208C40F-F83F-464F-AC0C-1E69315CAEC5}" type="pres">
      <dgm:prSet presAssocID="{FFB77721-F033-4320-B76B-D8C35C9AADDF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153D263-4137-4CF2-A39A-F4B79D0D9B07}" type="pres">
      <dgm:prSet presAssocID="{FFB77721-F033-4320-B76B-D8C35C9AADDF}" presName="rootConnector" presStyleLbl="node2" presStyleIdx="0" presStyleCnt="2"/>
      <dgm:spPr/>
      <dgm:t>
        <a:bodyPr/>
        <a:lstStyle/>
        <a:p>
          <a:endParaRPr lang="ru-RU"/>
        </a:p>
      </dgm:t>
    </dgm:pt>
    <dgm:pt modelId="{1656C4C1-6628-4D2B-AB93-B19E74200593}" type="pres">
      <dgm:prSet presAssocID="{FFB77721-F033-4320-B76B-D8C35C9AADDF}" presName="hierChild4" presStyleCnt="0"/>
      <dgm:spPr/>
    </dgm:pt>
    <dgm:pt modelId="{CF52E55E-5878-476C-8C6D-0FA4B7D7A9CB}" type="pres">
      <dgm:prSet presAssocID="{FFB77721-F033-4320-B76B-D8C35C9AADDF}" presName="hierChild5" presStyleCnt="0"/>
      <dgm:spPr/>
    </dgm:pt>
    <dgm:pt modelId="{9471A278-7AE6-43DE-B256-CAFF16FF4A6B}" type="pres">
      <dgm:prSet presAssocID="{AEE43374-E901-4578-A53C-1FE699075861}" presName="Name37" presStyleLbl="parChTrans1D2" presStyleIdx="1" presStyleCnt="2"/>
      <dgm:spPr/>
      <dgm:t>
        <a:bodyPr/>
        <a:lstStyle/>
        <a:p>
          <a:endParaRPr lang="ru-RU"/>
        </a:p>
      </dgm:t>
    </dgm:pt>
    <dgm:pt modelId="{E59C02C3-8922-4707-923D-FB667BC28F8E}" type="pres">
      <dgm:prSet presAssocID="{79D7DAFC-60BB-4EA7-9365-6C621335FCAD}" presName="hierRoot2" presStyleCnt="0">
        <dgm:presLayoutVars>
          <dgm:hierBranch val="init"/>
        </dgm:presLayoutVars>
      </dgm:prSet>
      <dgm:spPr/>
    </dgm:pt>
    <dgm:pt modelId="{047B7AC2-EB8D-4E77-90EC-7B7833BF2C43}" type="pres">
      <dgm:prSet presAssocID="{79D7DAFC-60BB-4EA7-9365-6C621335FCAD}" presName="rootComposite" presStyleCnt="0"/>
      <dgm:spPr/>
    </dgm:pt>
    <dgm:pt modelId="{27F488A9-D34D-412E-8046-B742030AC5F5}" type="pres">
      <dgm:prSet presAssocID="{79D7DAFC-60BB-4EA7-9365-6C621335FCAD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5166EA5-660A-4CB9-B809-E4845A42C87A}" type="pres">
      <dgm:prSet presAssocID="{79D7DAFC-60BB-4EA7-9365-6C621335FCAD}" presName="rootConnector" presStyleLbl="node2" presStyleIdx="1" presStyleCnt="2"/>
      <dgm:spPr/>
      <dgm:t>
        <a:bodyPr/>
        <a:lstStyle/>
        <a:p>
          <a:endParaRPr lang="ru-RU"/>
        </a:p>
      </dgm:t>
    </dgm:pt>
    <dgm:pt modelId="{FE8A076E-0D23-4448-B2E1-BDA12C327CE3}" type="pres">
      <dgm:prSet presAssocID="{79D7DAFC-60BB-4EA7-9365-6C621335FCAD}" presName="hierChild4" presStyleCnt="0"/>
      <dgm:spPr/>
    </dgm:pt>
    <dgm:pt modelId="{F048ABBE-4454-420D-800E-48E91DF2BC6C}" type="pres">
      <dgm:prSet presAssocID="{79D7DAFC-60BB-4EA7-9365-6C621335FCAD}" presName="hierChild5" presStyleCnt="0"/>
      <dgm:spPr/>
    </dgm:pt>
    <dgm:pt modelId="{7AFE523E-0A88-40FC-8CCD-0F883B32382F}" type="pres">
      <dgm:prSet presAssocID="{DEF1BEA2-A00E-4FD9-AEF2-37BE464F6169}" presName="hierChild3" presStyleCnt="0"/>
      <dgm:spPr/>
    </dgm:pt>
  </dgm:ptLst>
  <dgm:cxnLst>
    <dgm:cxn modelId="{9825C85D-DFC9-45BB-8066-F3E50F62C1DE}" type="presOf" srcId="{4E95C9F2-5AAB-4D00-89D7-E888BE7BD82D}" destId="{800CAFE7-8922-4B7F-ADEC-901FF421CCB4}" srcOrd="0" destOrd="0" presId="urn:microsoft.com/office/officeart/2005/8/layout/orgChart1"/>
    <dgm:cxn modelId="{9AE37C64-E661-41EB-A9A3-B7F25057A5F9}" srcId="{DEF1BEA2-A00E-4FD9-AEF2-37BE464F6169}" destId="{FFB77721-F033-4320-B76B-D8C35C9AADDF}" srcOrd="0" destOrd="0" parTransId="{4E95C9F2-5AAB-4D00-89D7-E888BE7BD82D}" sibTransId="{353D5A58-351A-492E-98EA-FF70882314AB}"/>
    <dgm:cxn modelId="{C376518B-1F4D-4450-811D-C44BE3E65DBA}" type="presOf" srcId="{AEE43374-E901-4578-A53C-1FE699075861}" destId="{9471A278-7AE6-43DE-B256-CAFF16FF4A6B}" srcOrd="0" destOrd="0" presId="urn:microsoft.com/office/officeart/2005/8/layout/orgChart1"/>
    <dgm:cxn modelId="{A7203A00-B8A8-4757-8D1F-55DF54FC7B20}" srcId="{DEF1BEA2-A00E-4FD9-AEF2-37BE464F6169}" destId="{79D7DAFC-60BB-4EA7-9365-6C621335FCAD}" srcOrd="1" destOrd="0" parTransId="{AEE43374-E901-4578-A53C-1FE699075861}" sibTransId="{37E0B8F3-A6B3-46A6-98A8-D78AB8EEBBFE}"/>
    <dgm:cxn modelId="{D34B1138-711C-476A-87F4-09D691AE1CD8}" type="presOf" srcId="{79D7DAFC-60BB-4EA7-9365-6C621335FCAD}" destId="{27F488A9-D34D-412E-8046-B742030AC5F5}" srcOrd="0" destOrd="0" presId="urn:microsoft.com/office/officeart/2005/8/layout/orgChart1"/>
    <dgm:cxn modelId="{7978F6D9-3921-47C5-A05F-A92287EA022B}" type="presOf" srcId="{79D7DAFC-60BB-4EA7-9365-6C621335FCAD}" destId="{85166EA5-660A-4CB9-B809-E4845A42C87A}" srcOrd="1" destOrd="0" presId="urn:microsoft.com/office/officeart/2005/8/layout/orgChart1"/>
    <dgm:cxn modelId="{744D3DEF-6B54-450E-9034-DB4E08385EC3}" srcId="{B7D1F408-74E0-4075-928E-4C34746EE31D}" destId="{DEF1BEA2-A00E-4FD9-AEF2-37BE464F6169}" srcOrd="0" destOrd="0" parTransId="{93B1E183-1423-4CC1-AD4C-91A95E293447}" sibTransId="{5CA6B314-EC20-4D14-B6EF-D77D979F67E2}"/>
    <dgm:cxn modelId="{93F8EDF6-B514-4CDA-8FCC-B6E10F324500}" type="presOf" srcId="{DEF1BEA2-A00E-4FD9-AEF2-37BE464F6169}" destId="{D1BBD144-57AD-4052-A0A1-C63ED0BFF0FE}" srcOrd="1" destOrd="0" presId="urn:microsoft.com/office/officeart/2005/8/layout/orgChart1"/>
    <dgm:cxn modelId="{5A3613AF-22B3-45AD-A2D0-437FDB802B2E}" type="presOf" srcId="{FFB77721-F033-4320-B76B-D8C35C9AADDF}" destId="{2208C40F-F83F-464F-AC0C-1E69315CAEC5}" srcOrd="0" destOrd="0" presId="urn:microsoft.com/office/officeart/2005/8/layout/orgChart1"/>
    <dgm:cxn modelId="{9ED015EC-7430-4FC1-B1C2-F463E46091CD}" type="presOf" srcId="{FFB77721-F033-4320-B76B-D8C35C9AADDF}" destId="{2153D263-4137-4CF2-A39A-F4B79D0D9B07}" srcOrd="1" destOrd="0" presId="urn:microsoft.com/office/officeart/2005/8/layout/orgChart1"/>
    <dgm:cxn modelId="{C9E41D58-8B82-4A18-BDFE-41A158D238D0}" type="presOf" srcId="{B7D1F408-74E0-4075-928E-4C34746EE31D}" destId="{7D515338-F71A-40B1-90F5-DCC9B20D1D3F}" srcOrd="0" destOrd="0" presId="urn:microsoft.com/office/officeart/2005/8/layout/orgChart1"/>
    <dgm:cxn modelId="{BFDD4C61-FBEF-44A7-AEA0-3BB29F1346CF}" type="presOf" srcId="{DEF1BEA2-A00E-4FD9-AEF2-37BE464F6169}" destId="{2E49B55D-770C-45BC-8B04-7FC2A0E28911}" srcOrd="0" destOrd="0" presId="urn:microsoft.com/office/officeart/2005/8/layout/orgChart1"/>
    <dgm:cxn modelId="{29C5FB7C-3AB5-4BE5-AFC8-CEB592C0515E}" type="presParOf" srcId="{7D515338-F71A-40B1-90F5-DCC9B20D1D3F}" destId="{675BE819-5B32-49B7-A110-3C50A971338D}" srcOrd="0" destOrd="0" presId="urn:microsoft.com/office/officeart/2005/8/layout/orgChart1"/>
    <dgm:cxn modelId="{AB0C3EE5-7ADC-4D44-9FE5-E6101691688B}" type="presParOf" srcId="{675BE819-5B32-49B7-A110-3C50A971338D}" destId="{C98F4CAE-EE21-4064-B516-1EF887E3609A}" srcOrd="0" destOrd="0" presId="urn:microsoft.com/office/officeart/2005/8/layout/orgChart1"/>
    <dgm:cxn modelId="{C337AD0B-444A-44B0-8AD3-5CE9E26FD9CB}" type="presParOf" srcId="{C98F4CAE-EE21-4064-B516-1EF887E3609A}" destId="{2E49B55D-770C-45BC-8B04-7FC2A0E28911}" srcOrd="0" destOrd="0" presId="urn:microsoft.com/office/officeart/2005/8/layout/orgChart1"/>
    <dgm:cxn modelId="{506D29C7-BD72-4025-8ADB-04A068F2CB34}" type="presParOf" srcId="{C98F4CAE-EE21-4064-B516-1EF887E3609A}" destId="{D1BBD144-57AD-4052-A0A1-C63ED0BFF0FE}" srcOrd="1" destOrd="0" presId="urn:microsoft.com/office/officeart/2005/8/layout/orgChart1"/>
    <dgm:cxn modelId="{83824663-B955-4436-B1B1-4FE137CBEF81}" type="presParOf" srcId="{675BE819-5B32-49B7-A110-3C50A971338D}" destId="{E8F4DAB7-E8BA-4A3E-A14F-C236340EB864}" srcOrd="1" destOrd="0" presId="urn:microsoft.com/office/officeart/2005/8/layout/orgChart1"/>
    <dgm:cxn modelId="{259C77EF-AE0B-43C2-A340-21DBDA19562C}" type="presParOf" srcId="{E8F4DAB7-E8BA-4A3E-A14F-C236340EB864}" destId="{800CAFE7-8922-4B7F-ADEC-901FF421CCB4}" srcOrd="0" destOrd="0" presId="urn:microsoft.com/office/officeart/2005/8/layout/orgChart1"/>
    <dgm:cxn modelId="{618601C0-C3EB-482E-907A-D73F2F2ED39D}" type="presParOf" srcId="{E8F4DAB7-E8BA-4A3E-A14F-C236340EB864}" destId="{A6B3B351-FAA7-4FFA-BDF3-5E8BEC25F4AB}" srcOrd="1" destOrd="0" presId="urn:microsoft.com/office/officeart/2005/8/layout/orgChart1"/>
    <dgm:cxn modelId="{8F3C9BD8-1A2E-4FBD-BB43-0E959949AE9A}" type="presParOf" srcId="{A6B3B351-FAA7-4FFA-BDF3-5E8BEC25F4AB}" destId="{CB1415E6-40B8-4A67-8292-9CAF41D2B552}" srcOrd="0" destOrd="0" presId="urn:microsoft.com/office/officeart/2005/8/layout/orgChart1"/>
    <dgm:cxn modelId="{8CEE35F5-6C4C-4A56-AFD3-3E335B9F08BC}" type="presParOf" srcId="{CB1415E6-40B8-4A67-8292-9CAF41D2B552}" destId="{2208C40F-F83F-464F-AC0C-1E69315CAEC5}" srcOrd="0" destOrd="0" presId="urn:microsoft.com/office/officeart/2005/8/layout/orgChart1"/>
    <dgm:cxn modelId="{32BFA7A3-0893-4EEB-AB1A-BA241F872631}" type="presParOf" srcId="{CB1415E6-40B8-4A67-8292-9CAF41D2B552}" destId="{2153D263-4137-4CF2-A39A-F4B79D0D9B07}" srcOrd="1" destOrd="0" presId="urn:microsoft.com/office/officeart/2005/8/layout/orgChart1"/>
    <dgm:cxn modelId="{64863D38-0C1C-444C-A046-65B64B10964E}" type="presParOf" srcId="{A6B3B351-FAA7-4FFA-BDF3-5E8BEC25F4AB}" destId="{1656C4C1-6628-4D2B-AB93-B19E74200593}" srcOrd="1" destOrd="0" presId="urn:microsoft.com/office/officeart/2005/8/layout/orgChart1"/>
    <dgm:cxn modelId="{908F2D60-CE3A-440E-8E4F-A08B2505C15C}" type="presParOf" srcId="{A6B3B351-FAA7-4FFA-BDF3-5E8BEC25F4AB}" destId="{CF52E55E-5878-476C-8C6D-0FA4B7D7A9CB}" srcOrd="2" destOrd="0" presId="urn:microsoft.com/office/officeart/2005/8/layout/orgChart1"/>
    <dgm:cxn modelId="{ACF4AAD9-7CEE-4C8A-90E3-AE5C0129F354}" type="presParOf" srcId="{E8F4DAB7-E8BA-4A3E-A14F-C236340EB864}" destId="{9471A278-7AE6-43DE-B256-CAFF16FF4A6B}" srcOrd="2" destOrd="0" presId="urn:microsoft.com/office/officeart/2005/8/layout/orgChart1"/>
    <dgm:cxn modelId="{E5F1AF6B-4601-4E5A-9F78-D5C9DBE76019}" type="presParOf" srcId="{E8F4DAB7-E8BA-4A3E-A14F-C236340EB864}" destId="{E59C02C3-8922-4707-923D-FB667BC28F8E}" srcOrd="3" destOrd="0" presId="urn:microsoft.com/office/officeart/2005/8/layout/orgChart1"/>
    <dgm:cxn modelId="{6F3D036C-477C-415A-8B6A-29A1FEFB0291}" type="presParOf" srcId="{E59C02C3-8922-4707-923D-FB667BC28F8E}" destId="{047B7AC2-EB8D-4E77-90EC-7B7833BF2C43}" srcOrd="0" destOrd="0" presId="urn:microsoft.com/office/officeart/2005/8/layout/orgChart1"/>
    <dgm:cxn modelId="{3C610425-C161-456F-8D75-D10F82986ADD}" type="presParOf" srcId="{047B7AC2-EB8D-4E77-90EC-7B7833BF2C43}" destId="{27F488A9-D34D-412E-8046-B742030AC5F5}" srcOrd="0" destOrd="0" presId="urn:microsoft.com/office/officeart/2005/8/layout/orgChart1"/>
    <dgm:cxn modelId="{13CCE9C4-AA41-4F32-A1CB-5A018DA2272F}" type="presParOf" srcId="{047B7AC2-EB8D-4E77-90EC-7B7833BF2C43}" destId="{85166EA5-660A-4CB9-B809-E4845A42C87A}" srcOrd="1" destOrd="0" presId="urn:microsoft.com/office/officeart/2005/8/layout/orgChart1"/>
    <dgm:cxn modelId="{2C7AE508-FF6D-411C-A6E5-E9C18C341D61}" type="presParOf" srcId="{E59C02C3-8922-4707-923D-FB667BC28F8E}" destId="{FE8A076E-0D23-4448-B2E1-BDA12C327CE3}" srcOrd="1" destOrd="0" presId="urn:microsoft.com/office/officeart/2005/8/layout/orgChart1"/>
    <dgm:cxn modelId="{8B3DB6C3-77FB-4DCF-9D27-934895D99571}" type="presParOf" srcId="{E59C02C3-8922-4707-923D-FB667BC28F8E}" destId="{F048ABBE-4454-420D-800E-48E91DF2BC6C}" srcOrd="2" destOrd="0" presId="urn:microsoft.com/office/officeart/2005/8/layout/orgChart1"/>
    <dgm:cxn modelId="{86E2A887-2B48-4FAD-9B81-2C06834A3362}" type="presParOf" srcId="{675BE819-5B32-49B7-A110-3C50A971338D}" destId="{7AFE523E-0A88-40FC-8CCD-0F883B32382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6C5DF62-59C1-4EFD-B74A-74F0AD330FC3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B4EA1F5-97BC-4BD3-9E33-F3A35B467A41}">
      <dgm:prSet phldrT="[Текст]"/>
      <dgm:spPr/>
      <dgm:t>
        <a:bodyPr/>
        <a:lstStyle/>
        <a:p>
          <a:r>
            <a:rPr lang="ru-RU" dirty="0" smtClean="0"/>
            <a:t>Фондовый рынок</a:t>
          </a:r>
          <a:endParaRPr lang="ru-RU" dirty="0"/>
        </a:p>
      </dgm:t>
    </dgm:pt>
    <dgm:pt modelId="{92C5FE1A-658E-45AD-A666-AF37EC866B07}" type="parTrans" cxnId="{4794CF6F-42E0-4C0D-AC11-A8D076E96DD4}">
      <dgm:prSet/>
      <dgm:spPr/>
      <dgm:t>
        <a:bodyPr/>
        <a:lstStyle/>
        <a:p>
          <a:endParaRPr lang="ru-RU"/>
        </a:p>
      </dgm:t>
    </dgm:pt>
    <dgm:pt modelId="{A48B6041-0D64-40E4-9C4C-0A4BC025A1EC}" type="sibTrans" cxnId="{4794CF6F-42E0-4C0D-AC11-A8D076E96DD4}">
      <dgm:prSet/>
      <dgm:spPr/>
      <dgm:t>
        <a:bodyPr/>
        <a:lstStyle/>
        <a:p>
          <a:endParaRPr lang="ru-RU"/>
        </a:p>
      </dgm:t>
    </dgm:pt>
    <dgm:pt modelId="{127E95B3-8D7D-4430-8A7C-6EAE25F5DDB4}">
      <dgm:prSet phldrT="[Текст]"/>
      <dgm:spPr/>
      <dgm:t>
        <a:bodyPr/>
        <a:lstStyle/>
        <a:p>
          <a:r>
            <a:rPr lang="ru-RU" dirty="0" smtClean="0"/>
            <a:t>Рынок корпоративных ценных бумаг (акции предприятия и банков)</a:t>
          </a:r>
          <a:endParaRPr lang="ru-RU" dirty="0"/>
        </a:p>
      </dgm:t>
    </dgm:pt>
    <dgm:pt modelId="{ACF00285-6A49-4ABD-B095-2F21BE63A0CF}" type="parTrans" cxnId="{97F507AF-DCFE-46F8-A5EE-ABF89B168CBA}">
      <dgm:prSet/>
      <dgm:spPr/>
      <dgm:t>
        <a:bodyPr/>
        <a:lstStyle/>
        <a:p>
          <a:endParaRPr lang="ru-RU"/>
        </a:p>
      </dgm:t>
    </dgm:pt>
    <dgm:pt modelId="{DB971F14-2D9C-4F6D-8232-28AC2763FD19}" type="sibTrans" cxnId="{97F507AF-DCFE-46F8-A5EE-ABF89B168CBA}">
      <dgm:prSet/>
      <dgm:spPr/>
      <dgm:t>
        <a:bodyPr/>
        <a:lstStyle/>
        <a:p>
          <a:endParaRPr lang="ru-RU"/>
        </a:p>
      </dgm:t>
    </dgm:pt>
    <dgm:pt modelId="{9A11DD28-389C-4022-AE54-374DB8942EDE}">
      <dgm:prSet phldrT="[Текст]"/>
      <dgm:spPr/>
      <dgm:t>
        <a:bodyPr/>
        <a:lstStyle/>
        <a:p>
          <a:r>
            <a:rPr lang="ru-RU" dirty="0" smtClean="0"/>
            <a:t>Рынок Государственных ценных бумаг</a:t>
          </a:r>
          <a:endParaRPr lang="ru-RU" dirty="0"/>
        </a:p>
      </dgm:t>
    </dgm:pt>
    <dgm:pt modelId="{1D3FEA59-675B-4F7D-B4ED-6D2E382A7A3F}" type="parTrans" cxnId="{EC25F025-9C26-47D0-B60C-0299637EE392}">
      <dgm:prSet/>
      <dgm:spPr/>
      <dgm:t>
        <a:bodyPr/>
        <a:lstStyle/>
        <a:p>
          <a:endParaRPr lang="ru-RU"/>
        </a:p>
      </dgm:t>
    </dgm:pt>
    <dgm:pt modelId="{01F4C86E-8A4D-4917-8B1A-2F0791F3A8C8}" type="sibTrans" cxnId="{EC25F025-9C26-47D0-B60C-0299637EE392}">
      <dgm:prSet/>
      <dgm:spPr/>
      <dgm:t>
        <a:bodyPr/>
        <a:lstStyle/>
        <a:p>
          <a:endParaRPr lang="ru-RU"/>
        </a:p>
      </dgm:t>
    </dgm:pt>
    <dgm:pt modelId="{C608D5CE-24B6-4F0C-9114-D9F98695A0AE}" type="pres">
      <dgm:prSet presAssocID="{46C5DF62-59C1-4EFD-B74A-74F0AD330FC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0B108E59-2A45-404E-980F-AAD02CFA7130}" type="pres">
      <dgm:prSet presAssocID="{AB4EA1F5-97BC-4BD3-9E33-F3A35B467A41}" presName="hierRoot1" presStyleCnt="0">
        <dgm:presLayoutVars>
          <dgm:hierBranch val="init"/>
        </dgm:presLayoutVars>
      </dgm:prSet>
      <dgm:spPr/>
    </dgm:pt>
    <dgm:pt modelId="{0FA33F76-388B-4D35-AC97-7288371BAF47}" type="pres">
      <dgm:prSet presAssocID="{AB4EA1F5-97BC-4BD3-9E33-F3A35B467A41}" presName="rootComposite1" presStyleCnt="0"/>
      <dgm:spPr/>
    </dgm:pt>
    <dgm:pt modelId="{638247DF-1687-4286-805C-77C71567CD84}" type="pres">
      <dgm:prSet presAssocID="{AB4EA1F5-97BC-4BD3-9E33-F3A35B467A41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05C28F2-A042-4342-98D8-48276CEAB66D}" type="pres">
      <dgm:prSet presAssocID="{AB4EA1F5-97BC-4BD3-9E33-F3A35B467A41}" presName="rootConnector1" presStyleLbl="node1" presStyleIdx="0" presStyleCnt="0"/>
      <dgm:spPr/>
      <dgm:t>
        <a:bodyPr/>
        <a:lstStyle/>
        <a:p>
          <a:endParaRPr lang="ru-RU"/>
        </a:p>
      </dgm:t>
    </dgm:pt>
    <dgm:pt modelId="{B2886E7C-7424-4305-8415-E0239F6C0A6E}" type="pres">
      <dgm:prSet presAssocID="{AB4EA1F5-97BC-4BD3-9E33-F3A35B467A41}" presName="hierChild2" presStyleCnt="0"/>
      <dgm:spPr/>
    </dgm:pt>
    <dgm:pt modelId="{F9814764-D567-4633-A092-70C288E47146}" type="pres">
      <dgm:prSet presAssocID="{ACF00285-6A49-4ABD-B095-2F21BE63A0CF}" presName="Name37" presStyleLbl="parChTrans1D2" presStyleIdx="0" presStyleCnt="2"/>
      <dgm:spPr/>
      <dgm:t>
        <a:bodyPr/>
        <a:lstStyle/>
        <a:p>
          <a:endParaRPr lang="ru-RU"/>
        </a:p>
      </dgm:t>
    </dgm:pt>
    <dgm:pt modelId="{97253B87-B205-4870-B133-A0AB809B14D5}" type="pres">
      <dgm:prSet presAssocID="{127E95B3-8D7D-4430-8A7C-6EAE25F5DDB4}" presName="hierRoot2" presStyleCnt="0">
        <dgm:presLayoutVars>
          <dgm:hierBranch val="init"/>
        </dgm:presLayoutVars>
      </dgm:prSet>
      <dgm:spPr/>
    </dgm:pt>
    <dgm:pt modelId="{8720A34D-A66E-4550-B544-84DF342FE33A}" type="pres">
      <dgm:prSet presAssocID="{127E95B3-8D7D-4430-8A7C-6EAE25F5DDB4}" presName="rootComposite" presStyleCnt="0"/>
      <dgm:spPr/>
    </dgm:pt>
    <dgm:pt modelId="{2DA62EAC-3B87-4F78-8D2F-1D96C209DC73}" type="pres">
      <dgm:prSet presAssocID="{127E95B3-8D7D-4430-8A7C-6EAE25F5DDB4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D0ABF72-1953-4153-BDF7-A68B5F9DA6A4}" type="pres">
      <dgm:prSet presAssocID="{127E95B3-8D7D-4430-8A7C-6EAE25F5DDB4}" presName="rootConnector" presStyleLbl="node2" presStyleIdx="0" presStyleCnt="2"/>
      <dgm:spPr/>
      <dgm:t>
        <a:bodyPr/>
        <a:lstStyle/>
        <a:p>
          <a:endParaRPr lang="ru-RU"/>
        </a:p>
      </dgm:t>
    </dgm:pt>
    <dgm:pt modelId="{22C0DA0F-3C88-4542-8A51-0162B1ABC998}" type="pres">
      <dgm:prSet presAssocID="{127E95B3-8D7D-4430-8A7C-6EAE25F5DDB4}" presName="hierChild4" presStyleCnt="0"/>
      <dgm:spPr/>
    </dgm:pt>
    <dgm:pt modelId="{8D364518-76C5-4B42-A7C7-ABDDAEB455B7}" type="pres">
      <dgm:prSet presAssocID="{127E95B3-8D7D-4430-8A7C-6EAE25F5DDB4}" presName="hierChild5" presStyleCnt="0"/>
      <dgm:spPr/>
    </dgm:pt>
    <dgm:pt modelId="{5D34AA01-7641-44D5-AD18-859C3E39128B}" type="pres">
      <dgm:prSet presAssocID="{1D3FEA59-675B-4F7D-B4ED-6D2E382A7A3F}" presName="Name37" presStyleLbl="parChTrans1D2" presStyleIdx="1" presStyleCnt="2"/>
      <dgm:spPr/>
      <dgm:t>
        <a:bodyPr/>
        <a:lstStyle/>
        <a:p>
          <a:endParaRPr lang="ru-RU"/>
        </a:p>
      </dgm:t>
    </dgm:pt>
    <dgm:pt modelId="{5F818BDA-F787-4EC0-9542-16C5AED55764}" type="pres">
      <dgm:prSet presAssocID="{9A11DD28-389C-4022-AE54-374DB8942EDE}" presName="hierRoot2" presStyleCnt="0">
        <dgm:presLayoutVars>
          <dgm:hierBranch val="init"/>
        </dgm:presLayoutVars>
      </dgm:prSet>
      <dgm:spPr/>
    </dgm:pt>
    <dgm:pt modelId="{8D4A7B09-8E9A-4F61-98FF-CAB2D83AF5F1}" type="pres">
      <dgm:prSet presAssocID="{9A11DD28-389C-4022-AE54-374DB8942EDE}" presName="rootComposite" presStyleCnt="0"/>
      <dgm:spPr/>
    </dgm:pt>
    <dgm:pt modelId="{13BED1BE-34B7-44AF-AC82-81D612251589}" type="pres">
      <dgm:prSet presAssocID="{9A11DD28-389C-4022-AE54-374DB8942EDE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471770F-8720-4C8D-AC6A-8F5857C24669}" type="pres">
      <dgm:prSet presAssocID="{9A11DD28-389C-4022-AE54-374DB8942EDE}" presName="rootConnector" presStyleLbl="node2" presStyleIdx="1" presStyleCnt="2"/>
      <dgm:spPr/>
      <dgm:t>
        <a:bodyPr/>
        <a:lstStyle/>
        <a:p>
          <a:endParaRPr lang="ru-RU"/>
        </a:p>
      </dgm:t>
    </dgm:pt>
    <dgm:pt modelId="{EC1C2C30-1D17-435B-A444-453810D29516}" type="pres">
      <dgm:prSet presAssocID="{9A11DD28-389C-4022-AE54-374DB8942EDE}" presName="hierChild4" presStyleCnt="0"/>
      <dgm:spPr/>
    </dgm:pt>
    <dgm:pt modelId="{B8CB91E4-97B3-49CF-91D9-014E64486300}" type="pres">
      <dgm:prSet presAssocID="{9A11DD28-389C-4022-AE54-374DB8942EDE}" presName="hierChild5" presStyleCnt="0"/>
      <dgm:spPr/>
    </dgm:pt>
    <dgm:pt modelId="{6124B5C8-9BE1-4B8A-9A92-809ACE5B354C}" type="pres">
      <dgm:prSet presAssocID="{AB4EA1F5-97BC-4BD3-9E33-F3A35B467A41}" presName="hierChild3" presStyleCnt="0"/>
      <dgm:spPr/>
    </dgm:pt>
  </dgm:ptLst>
  <dgm:cxnLst>
    <dgm:cxn modelId="{2376056F-5706-448D-A917-D058F6A14DBE}" type="presOf" srcId="{AB4EA1F5-97BC-4BD3-9E33-F3A35B467A41}" destId="{C05C28F2-A042-4342-98D8-48276CEAB66D}" srcOrd="1" destOrd="0" presId="urn:microsoft.com/office/officeart/2005/8/layout/orgChart1"/>
    <dgm:cxn modelId="{46A23235-97A8-4124-97A8-D8A795083F27}" type="presOf" srcId="{9A11DD28-389C-4022-AE54-374DB8942EDE}" destId="{13BED1BE-34B7-44AF-AC82-81D612251589}" srcOrd="0" destOrd="0" presId="urn:microsoft.com/office/officeart/2005/8/layout/orgChart1"/>
    <dgm:cxn modelId="{4E1E014D-CE0C-48FD-BCC4-13F299D7FDFC}" type="presOf" srcId="{127E95B3-8D7D-4430-8A7C-6EAE25F5DDB4}" destId="{2D0ABF72-1953-4153-BDF7-A68B5F9DA6A4}" srcOrd="1" destOrd="0" presId="urn:microsoft.com/office/officeart/2005/8/layout/orgChart1"/>
    <dgm:cxn modelId="{EC25F025-9C26-47D0-B60C-0299637EE392}" srcId="{AB4EA1F5-97BC-4BD3-9E33-F3A35B467A41}" destId="{9A11DD28-389C-4022-AE54-374DB8942EDE}" srcOrd="1" destOrd="0" parTransId="{1D3FEA59-675B-4F7D-B4ED-6D2E382A7A3F}" sibTransId="{01F4C86E-8A4D-4917-8B1A-2F0791F3A8C8}"/>
    <dgm:cxn modelId="{12C857D9-9BF3-45C1-AE47-D048EE75FC18}" type="presOf" srcId="{9A11DD28-389C-4022-AE54-374DB8942EDE}" destId="{3471770F-8720-4C8D-AC6A-8F5857C24669}" srcOrd="1" destOrd="0" presId="urn:microsoft.com/office/officeart/2005/8/layout/orgChart1"/>
    <dgm:cxn modelId="{4E503A9B-7651-4BD3-8714-63DFF55E7C11}" type="presOf" srcId="{46C5DF62-59C1-4EFD-B74A-74F0AD330FC3}" destId="{C608D5CE-24B6-4F0C-9114-D9F98695A0AE}" srcOrd="0" destOrd="0" presId="urn:microsoft.com/office/officeart/2005/8/layout/orgChart1"/>
    <dgm:cxn modelId="{4794CF6F-42E0-4C0D-AC11-A8D076E96DD4}" srcId="{46C5DF62-59C1-4EFD-B74A-74F0AD330FC3}" destId="{AB4EA1F5-97BC-4BD3-9E33-F3A35B467A41}" srcOrd="0" destOrd="0" parTransId="{92C5FE1A-658E-45AD-A666-AF37EC866B07}" sibTransId="{A48B6041-0D64-40E4-9C4C-0A4BC025A1EC}"/>
    <dgm:cxn modelId="{97F507AF-DCFE-46F8-A5EE-ABF89B168CBA}" srcId="{AB4EA1F5-97BC-4BD3-9E33-F3A35B467A41}" destId="{127E95B3-8D7D-4430-8A7C-6EAE25F5DDB4}" srcOrd="0" destOrd="0" parTransId="{ACF00285-6A49-4ABD-B095-2F21BE63A0CF}" sibTransId="{DB971F14-2D9C-4F6D-8232-28AC2763FD19}"/>
    <dgm:cxn modelId="{4AAAF226-4702-4FAE-9224-890D260297CD}" type="presOf" srcId="{127E95B3-8D7D-4430-8A7C-6EAE25F5DDB4}" destId="{2DA62EAC-3B87-4F78-8D2F-1D96C209DC73}" srcOrd="0" destOrd="0" presId="urn:microsoft.com/office/officeart/2005/8/layout/orgChart1"/>
    <dgm:cxn modelId="{19B957F4-1394-4A5E-9835-4738A1C253A8}" type="presOf" srcId="{ACF00285-6A49-4ABD-B095-2F21BE63A0CF}" destId="{F9814764-D567-4633-A092-70C288E47146}" srcOrd="0" destOrd="0" presId="urn:microsoft.com/office/officeart/2005/8/layout/orgChart1"/>
    <dgm:cxn modelId="{559B7635-6DE7-40D9-B8E4-BDE991624380}" type="presOf" srcId="{AB4EA1F5-97BC-4BD3-9E33-F3A35B467A41}" destId="{638247DF-1687-4286-805C-77C71567CD84}" srcOrd="0" destOrd="0" presId="urn:microsoft.com/office/officeart/2005/8/layout/orgChart1"/>
    <dgm:cxn modelId="{500571C0-A97E-40BB-B3F0-F5369C8D813F}" type="presOf" srcId="{1D3FEA59-675B-4F7D-B4ED-6D2E382A7A3F}" destId="{5D34AA01-7641-44D5-AD18-859C3E39128B}" srcOrd="0" destOrd="0" presId="urn:microsoft.com/office/officeart/2005/8/layout/orgChart1"/>
    <dgm:cxn modelId="{5453B289-FFA5-4FD8-B84C-A903AB396103}" type="presParOf" srcId="{C608D5CE-24B6-4F0C-9114-D9F98695A0AE}" destId="{0B108E59-2A45-404E-980F-AAD02CFA7130}" srcOrd="0" destOrd="0" presId="urn:microsoft.com/office/officeart/2005/8/layout/orgChart1"/>
    <dgm:cxn modelId="{A9975B72-3663-49E2-AA5D-E24E3D0007F4}" type="presParOf" srcId="{0B108E59-2A45-404E-980F-AAD02CFA7130}" destId="{0FA33F76-388B-4D35-AC97-7288371BAF47}" srcOrd="0" destOrd="0" presId="urn:microsoft.com/office/officeart/2005/8/layout/orgChart1"/>
    <dgm:cxn modelId="{A03E947D-D674-4C64-B16F-7F005B6EFDDD}" type="presParOf" srcId="{0FA33F76-388B-4D35-AC97-7288371BAF47}" destId="{638247DF-1687-4286-805C-77C71567CD84}" srcOrd="0" destOrd="0" presId="urn:microsoft.com/office/officeart/2005/8/layout/orgChart1"/>
    <dgm:cxn modelId="{F3E8FFB4-FDF7-4D8A-A774-CFCB2DCCE045}" type="presParOf" srcId="{0FA33F76-388B-4D35-AC97-7288371BAF47}" destId="{C05C28F2-A042-4342-98D8-48276CEAB66D}" srcOrd="1" destOrd="0" presId="urn:microsoft.com/office/officeart/2005/8/layout/orgChart1"/>
    <dgm:cxn modelId="{F5C7F658-A36C-41A2-BF06-46F2F494A33B}" type="presParOf" srcId="{0B108E59-2A45-404E-980F-AAD02CFA7130}" destId="{B2886E7C-7424-4305-8415-E0239F6C0A6E}" srcOrd="1" destOrd="0" presId="urn:microsoft.com/office/officeart/2005/8/layout/orgChart1"/>
    <dgm:cxn modelId="{54FA4834-6E86-4D97-99A9-5807D7112941}" type="presParOf" srcId="{B2886E7C-7424-4305-8415-E0239F6C0A6E}" destId="{F9814764-D567-4633-A092-70C288E47146}" srcOrd="0" destOrd="0" presId="urn:microsoft.com/office/officeart/2005/8/layout/orgChart1"/>
    <dgm:cxn modelId="{D912097F-384E-4EBA-88D0-D6A93FBFBAE4}" type="presParOf" srcId="{B2886E7C-7424-4305-8415-E0239F6C0A6E}" destId="{97253B87-B205-4870-B133-A0AB809B14D5}" srcOrd="1" destOrd="0" presId="urn:microsoft.com/office/officeart/2005/8/layout/orgChart1"/>
    <dgm:cxn modelId="{8A07262B-FDEC-4802-ACA6-460CFB02E177}" type="presParOf" srcId="{97253B87-B205-4870-B133-A0AB809B14D5}" destId="{8720A34D-A66E-4550-B544-84DF342FE33A}" srcOrd="0" destOrd="0" presId="urn:microsoft.com/office/officeart/2005/8/layout/orgChart1"/>
    <dgm:cxn modelId="{15950BDC-ED56-4C78-BB75-EDF18A536719}" type="presParOf" srcId="{8720A34D-A66E-4550-B544-84DF342FE33A}" destId="{2DA62EAC-3B87-4F78-8D2F-1D96C209DC73}" srcOrd="0" destOrd="0" presId="urn:microsoft.com/office/officeart/2005/8/layout/orgChart1"/>
    <dgm:cxn modelId="{F8075168-04EA-414A-9086-4617527156E0}" type="presParOf" srcId="{8720A34D-A66E-4550-B544-84DF342FE33A}" destId="{2D0ABF72-1953-4153-BDF7-A68B5F9DA6A4}" srcOrd="1" destOrd="0" presId="urn:microsoft.com/office/officeart/2005/8/layout/orgChart1"/>
    <dgm:cxn modelId="{39030EEE-6B0E-413D-B590-673BB379E988}" type="presParOf" srcId="{97253B87-B205-4870-B133-A0AB809B14D5}" destId="{22C0DA0F-3C88-4542-8A51-0162B1ABC998}" srcOrd="1" destOrd="0" presId="urn:microsoft.com/office/officeart/2005/8/layout/orgChart1"/>
    <dgm:cxn modelId="{1148B848-6919-476D-8D84-B2570ABE4A42}" type="presParOf" srcId="{97253B87-B205-4870-B133-A0AB809B14D5}" destId="{8D364518-76C5-4B42-A7C7-ABDDAEB455B7}" srcOrd="2" destOrd="0" presId="urn:microsoft.com/office/officeart/2005/8/layout/orgChart1"/>
    <dgm:cxn modelId="{4B2C0A48-4455-439C-90F5-5AC9B7BB6F0E}" type="presParOf" srcId="{B2886E7C-7424-4305-8415-E0239F6C0A6E}" destId="{5D34AA01-7641-44D5-AD18-859C3E39128B}" srcOrd="2" destOrd="0" presId="urn:microsoft.com/office/officeart/2005/8/layout/orgChart1"/>
    <dgm:cxn modelId="{81EC2F13-C163-4163-8B32-8326F4DE730D}" type="presParOf" srcId="{B2886E7C-7424-4305-8415-E0239F6C0A6E}" destId="{5F818BDA-F787-4EC0-9542-16C5AED55764}" srcOrd="3" destOrd="0" presId="urn:microsoft.com/office/officeart/2005/8/layout/orgChart1"/>
    <dgm:cxn modelId="{572336D4-5BEE-4A77-B7B1-C7A813B73124}" type="presParOf" srcId="{5F818BDA-F787-4EC0-9542-16C5AED55764}" destId="{8D4A7B09-8E9A-4F61-98FF-CAB2D83AF5F1}" srcOrd="0" destOrd="0" presId="urn:microsoft.com/office/officeart/2005/8/layout/orgChart1"/>
    <dgm:cxn modelId="{9E4531A3-539F-4A03-B4F3-FE66A4C9BA18}" type="presParOf" srcId="{8D4A7B09-8E9A-4F61-98FF-CAB2D83AF5F1}" destId="{13BED1BE-34B7-44AF-AC82-81D612251589}" srcOrd="0" destOrd="0" presId="urn:microsoft.com/office/officeart/2005/8/layout/orgChart1"/>
    <dgm:cxn modelId="{721309A5-A12D-43CB-A77A-9F77DF2E8A02}" type="presParOf" srcId="{8D4A7B09-8E9A-4F61-98FF-CAB2D83AF5F1}" destId="{3471770F-8720-4C8D-AC6A-8F5857C24669}" srcOrd="1" destOrd="0" presId="urn:microsoft.com/office/officeart/2005/8/layout/orgChart1"/>
    <dgm:cxn modelId="{A3D0F330-37B2-4791-BBE3-538D9A5FAA73}" type="presParOf" srcId="{5F818BDA-F787-4EC0-9542-16C5AED55764}" destId="{EC1C2C30-1D17-435B-A444-453810D29516}" srcOrd="1" destOrd="0" presId="urn:microsoft.com/office/officeart/2005/8/layout/orgChart1"/>
    <dgm:cxn modelId="{5402F0F1-34C1-4B65-932D-2DF9F6383F5F}" type="presParOf" srcId="{5F818BDA-F787-4EC0-9542-16C5AED55764}" destId="{B8CB91E4-97B3-49CF-91D9-014E64486300}" srcOrd="2" destOrd="0" presId="urn:microsoft.com/office/officeart/2005/8/layout/orgChart1"/>
    <dgm:cxn modelId="{CB78D4F9-4268-40F8-BA23-63158A64A08E}" type="presParOf" srcId="{0B108E59-2A45-404E-980F-AAD02CFA7130}" destId="{6124B5C8-9BE1-4B8A-9A92-809ACE5B354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23C062-73C5-4DC9-BECE-7BB620F039FC}">
      <dsp:nvSpPr>
        <dsp:cNvPr id="0" name=""/>
        <dsp:cNvSpPr/>
      </dsp:nvSpPr>
      <dsp:spPr>
        <a:xfrm>
          <a:off x="4572000" y="573425"/>
          <a:ext cx="3577834" cy="4783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9789"/>
              </a:lnTo>
              <a:lnTo>
                <a:pt x="3577834" y="359789"/>
              </a:lnTo>
              <a:lnTo>
                <a:pt x="3577834" y="478309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645766-491C-49C6-AADF-0D3885BCC553}">
      <dsp:nvSpPr>
        <dsp:cNvPr id="0" name=""/>
        <dsp:cNvSpPr/>
      </dsp:nvSpPr>
      <dsp:spPr>
        <a:xfrm>
          <a:off x="4572000" y="573425"/>
          <a:ext cx="985386" cy="4783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9789"/>
              </a:lnTo>
              <a:lnTo>
                <a:pt x="985386" y="359789"/>
              </a:lnTo>
              <a:lnTo>
                <a:pt x="985386" y="478309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878BC6-6BA3-47F5-AA25-88F2CACAEAA1}">
      <dsp:nvSpPr>
        <dsp:cNvPr id="0" name=""/>
        <dsp:cNvSpPr/>
      </dsp:nvSpPr>
      <dsp:spPr>
        <a:xfrm>
          <a:off x="1986652" y="573425"/>
          <a:ext cx="2585347" cy="408156"/>
        </a:xfrm>
        <a:custGeom>
          <a:avLst/>
          <a:gdLst/>
          <a:ahLst/>
          <a:cxnLst/>
          <a:rect l="0" t="0" r="0" b="0"/>
          <a:pathLst>
            <a:path>
              <a:moveTo>
                <a:pt x="2585347" y="0"/>
              </a:moveTo>
              <a:lnTo>
                <a:pt x="2585347" y="289636"/>
              </a:lnTo>
              <a:lnTo>
                <a:pt x="0" y="289636"/>
              </a:lnTo>
              <a:lnTo>
                <a:pt x="0" y="408156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26BA8D-C804-4227-8F9D-9B9A873E60D0}">
      <dsp:nvSpPr>
        <dsp:cNvPr id="0" name=""/>
        <dsp:cNvSpPr/>
      </dsp:nvSpPr>
      <dsp:spPr>
        <a:xfrm>
          <a:off x="3298427" y="0"/>
          <a:ext cx="2547144" cy="5734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Ценные бумаги</a:t>
          </a:r>
          <a:endParaRPr lang="ru-RU" sz="2300" kern="1200" dirty="0"/>
        </a:p>
      </dsp:txBody>
      <dsp:txXfrm>
        <a:off x="3298427" y="0"/>
        <a:ext cx="2547144" cy="573425"/>
      </dsp:txXfrm>
    </dsp:sp>
    <dsp:sp modelId="{4094A2E2-234F-4BAF-87F4-56224A90AECE}">
      <dsp:nvSpPr>
        <dsp:cNvPr id="0" name=""/>
        <dsp:cNvSpPr/>
      </dsp:nvSpPr>
      <dsp:spPr>
        <a:xfrm>
          <a:off x="9653" y="981582"/>
          <a:ext cx="3953996" cy="5643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Долговые</a:t>
          </a:r>
          <a:endParaRPr lang="ru-RU" sz="2300" kern="1200" dirty="0"/>
        </a:p>
      </dsp:txBody>
      <dsp:txXfrm>
        <a:off x="9653" y="981582"/>
        <a:ext cx="3953996" cy="564384"/>
      </dsp:txXfrm>
    </dsp:sp>
    <dsp:sp modelId="{5A30A5DA-2639-4F96-A869-35E196973DB2}">
      <dsp:nvSpPr>
        <dsp:cNvPr id="0" name=""/>
        <dsp:cNvSpPr/>
      </dsp:nvSpPr>
      <dsp:spPr>
        <a:xfrm>
          <a:off x="4193591" y="1051735"/>
          <a:ext cx="2727589" cy="5462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Долевые</a:t>
          </a:r>
          <a:endParaRPr lang="ru-RU" sz="2300" kern="1200" dirty="0"/>
        </a:p>
      </dsp:txBody>
      <dsp:txXfrm>
        <a:off x="4193591" y="1051735"/>
        <a:ext cx="2727589" cy="546233"/>
      </dsp:txXfrm>
    </dsp:sp>
    <dsp:sp modelId="{9ECB02A6-7205-40AE-B4CD-EEE9B98B46F3}">
      <dsp:nvSpPr>
        <dsp:cNvPr id="0" name=""/>
        <dsp:cNvSpPr/>
      </dsp:nvSpPr>
      <dsp:spPr>
        <a:xfrm>
          <a:off x="7158222" y="1051735"/>
          <a:ext cx="1983223" cy="5643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Производные</a:t>
          </a:r>
          <a:endParaRPr lang="ru-RU" sz="2300" kern="1200" dirty="0"/>
        </a:p>
      </dsp:txBody>
      <dsp:txXfrm>
        <a:off x="7158222" y="1051735"/>
        <a:ext cx="1983223" cy="56438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71A278-7AE6-43DE-B256-CAFF16FF4A6B}">
      <dsp:nvSpPr>
        <dsp:cNvPr id="0" name=""/>
        <dsp:cNvSpPr/>
      </dsp:nvSpPr>
      <dsp:spPr>
        <a:xfrm>
          <a:off x="4114800" y="1387662"/>
          <a:ext cx="1677464" cy="5822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1130"/>
              </a:lnTo>
              <a:lnTo>
                <a:pt x="1677464" y="291130"/>
              </a:lnTo>
              <a:lnTo>
                <a:pt x="1677464" y="582260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0CAFE7-8922-4B7F-ADEC-901FF421CCB4}">
      <dsp:nvSpPr>
        <dsp:cNvPr id="0" name=""/>
        <dsp:cNvSpPr/>
      </dsp:nvSpPr>
      <dsp:spPr>
        <a:xfrm>
          <a:off x="2437335" y="1387662"/>
          <a:ext cx="1677464" cy="582260"/>
        </a:xfrm>
        <a:custGeom>
          <a:avLst/>
          <a:gdLst/>
          <a:ahLst/>
          <a:cxnLst/>
          <a:rect l="0" t="0" r="0" b="0"/>
          <a:pathLst>
            <a:path>
              <a:moveTo>
                <a:pt x="1677464" y="0"/>
              </a:moveTo>
              <a:lnTo>
                <a:pt x="1677464" y="291130"/>
              </a:lnTo>
              <a:lnTo>
                <a:pt x="0" y="291130"/>
              </a:lnTo>
              <a:lnTo>
                <a:pt x="0" y="582260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49B55D-770C-45BC-8B04-7FC2A0E28911}">
      <dsp:nvSpPr>
        <dsp:cNvPr id="0" name=""/>
        <dsp:cNvSpPr/>
      </dsp:nvSpPr>
      <dsp:spPr>
        <a:xfrm>
          <a:off x="2728466" y="1328"/>
          <a:ext cx="2772667" cy="13863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/>
            <a:t>Вторичный рынок</a:t>
          </a:r>
          <a:endParaRPr lang="ru-RU" sz="3300" kern="1200" dirty="0"/>
        </a:p>
      </dsp:txBody>
      <dsp:txXfrm>
        <a:off x="2728466" y="1328"/>
        <a:ext cx="2772667" cy="1386333"/>
      </dsp:txXfrm>
    </dsp:sp>
    <dsp:sp modelId="{2208C40F-F83F-464F-AC0C-1E69315CAEC5}">
      <dsp:nvSpPr>
        <dsp:cNvPr id="0" name=""/>
        <dsp:cNvSpPr/>
      </dsp:nvSpPr>
      <dsp:spPr>
        <a:xfrm>
          <a:off x="1051001" y="1969923"/>
          <a:ext cx="2772667" cy="13863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/>
            <a:t>Биржевой рынок</a:t>
          </a:r>
          <a:endParaRPr lang="ru-RU" sz="3300" kern="1200" dirty="0"/>
        </a:p>
      </dsp:txBody>
      <dsp:txXfrm>
        <a:off x="1051001" y="1969923"/>
        <a:ext cx="2772667" cy="1386333"/>
      </dsp:txXfrm>
    </dsp:sp>
    <dsp:sp modelId="{27F488A9-D34D-412E-8046-B742030AC5F5}">
      <dsp:nvSpPr>
        <dsp:cNvPr id="0" name=""/>
        <dsp:cNvSpPr/>
      </dsp:nvSpPr>
      <dsp:spPr>
        <a:xfrm>
          <a:off x="4405930" y="1969923"/>
          <a:ext cx="2772667" cy="13863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/>
            <a:t>Внебиржевой рынок</a:t>
          </a:r>
          <a:endParaRPr lang="ru-RU" sz="3300" kern="1200" dirty="0"/>
        </a:p>
      </dsp:txBody>
      <dsp:txXfrm>
        <a:off x="4405930" y="1969923"/>
        <a:ext cx="2772667" cy="138633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34AA01-7641-44D5-AD18-859C3E39128B}">
      <dsp:nvSpPr>
        <dsp:cNvPr id="0" name=""/>
        <dsp:cNvSpPr/>
      </dsp:nvSpPr>
      <dsp:spPr>
        <a:xfrm>
          <a:off x="4114800" y="1623838"/>
          <a:ext cx="1963119" cy="6814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0706"/>
              </a:lnTo>
              <a:lnTo>
                <a:pt x="1963119" y="340706"/>
              </a:lnTo>
              <a:lnTo>
                <a:pt x="1963119" y="681413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814764-D567-4633-A092-70C288E47146}">
      <dsp:nvSpPr>
        <dsp:cNvPr id="0" name=""/>
        <dsp:cNvSpPr/>
      </dsp:nvSpPr>
      <dsp:spPr>
        <a:xfrm>
          <a:off x="2151680" y="1623838"/>
          <a:ext cx="1963119" cy="681413"/>
        </a:xfrm>
        <a:custGeom>
          <a:avLst/>
          <a:gdLst/>
          <a:ahLst/>
          <a:cxnLst/>
          <a:rect l="0" t="0" r="0" b="0"/>
          <a:pathLst>
            <a:path>
              <a:moveTo>
                <a:pt x="1963119" y="0"/>
              </a:moveTo>
              <a:lnTo>
                <a:pt x="1963119" y="340706"/>
              </a:lnTo>
              <a:lnTo>
                <a:pt x="0" y="340706"/>
              </a:lnTo>
              <a:lnTo>
                <a:pt x="0" y="681413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8247DF-1687-4286-805C-77C71567CD84}">
      <dsp:nvSpPr>
        <dsp:cNvPr id="0" name=""/>
        <dsp:cNvSpPr/>
      </dsp:nvSpPr>
      <dsp:spPr>
        <a:xfrm>
          <a:off x="2492387" y="1425"/>
          <a:ext cx="3244825" cy="16224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Фондовый рынок</a:t>
          </a:r>
          <a:endParaRPr lang="ru-RU" sz="2400" kern="1200" dirty="0"/>
        </a:p>
      </dsp:txBody>
      <dsp:txXfrm>
        <a:off x="2492387" y="1425"/>
        <a:ext cx="3244825" cy="1622412"/>
      </dsp:txXfrm>
    </dsp:sp>
    <dsp:sp modelId="{2DA62EAC-3B87-4F78-8D2F-1D96C209DC73}">
      <dsp:nvSpPr>
        <dsp:cNvPr id="0" name=""/>
        <dsp:cNvSpPr/>
      </dsp:nvSpPr>
      <dsp:spPr>
        <a:xfrm>
          <a:off x="529268" y="2305251"/>
          <a:ext cx="3244825" cy="16224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Рынок корпоративных ценных бумаг (акции предприятия и банков)</a:t>
          </a:r>
          <a:endParaRPr lang="ru-RU" sz="2400" kern="1200" dirty="0"/>
        </a:p>
      </dsp:txBody>
      <dsp:txXfrm>
        <a:off x="529268" y="2305251"/>
        <a:ext cx="3244825" cy="1622412"/>
      </dsp:txXfrm>
    </dsp:sp>
    <dsp:sp modelId="{13BED1BE-34B7-44AF-AC82-81D612251589}">
      <dsp:nvSpPr>
        <dsp:cNvPr id="0" name=""/>
        <dsp:cNvSpPr/>
      </dsp:nvSpPr>
      <dsp:spPr>
        <a:xfrm>
          <a:off x="4455506" y="2305251"/>
          <a:ext cx="3244825" cy="16224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Рынок Государственных ценных бумаг</a:t>
          </a:r>
          <a:endParaRPr lang="ru-RU" sz="2400" kern="1200" dirty="0"/>
        </a:p>
      </dsp:txBody>
      <dsp:txXfrm>
        <a:off x="4455506" y="2305251"/>
        <a:ext cx="3244825" cy="16224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26.10.2019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26.10.2019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26.10.2019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6" name="Picture 6" descr="Картинки по запросу значок казну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357166"/>
            <a:ext cx="1492808" cy="1454727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4413" y="571480"/>
            <a:ext cx="7929587" cy="1295400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 smtClean="0">
                <a:solidFill>
                  <a:schemeClr val="tx1"/>
                </a:solidFill>
              </a:rPr>
              <a:t>МИНИСТЕРСТВО НАУКИ И ОБРАЗОВАНИЯ </a:t>
            </a:r>
            <a:br>
              <a:rPr lang="ru-RU" sz="1800" b="1" dirty="0" smtClean="0">
                <a:solidFill>
                  <a:schemeClr val="tx1"/>
                </a:solidFill>
              </a:rPr>
            </a:br>
            <a:r>
              <a:rPr lang="ru-RU" sz="1800" b="1" dirty="0" smtClean="0">
                <a:solidFill>
                  <a:schemeClr val="tx1"/>
                </a:solidFill>
              </a:rPr>
              <a:t>РЕСБУЛИКИ КАЗАХСТАН</a:t>
            </a:r>
            <a:br>
              <a:rPr lang="ru-RU" sz="1800" b="1" dirty="0" smtClean="0">
                <a:solidFill>
                  <a:schemeClr val="tx1"/>
                </a:solidFill>
              </a:rPr>
            </a:br>
            <a:r>
              <a:rPr lang="ru-RU" sz="1800" b="1" dirty="0" smtClean="0">
                <a:solidFill>
                  <a:schemeClr val="tx1"/>
                </a:solidFill>
              </a:rPr>
              <a:t>КАЗАХСКИЙ НАЦИОНАЛЬНЫЙ УНИВЕРСИТЕТ </a:t>
            </a:r>
            <a:br>
              <a:rPr lang="ru-RU" sz="1800" b="1" dirty="0" smtClean="0">
                <a:solidFill>
                  <a:schemeClr val="tx1"/>
                </a:solidFill>
              </a:rPr>
            </a:br>
            <a:r>
              <a:rPr lang="ru-RU" sz="1800" b="1" dirty="0" smtClean="0">
                <a:solidFill>
                  <a:schemeClr val="tx1"/>
                </a:solidFill>
              </a:rPr>
              <a:t>ИМ. АЛЬ-ФАРАБИ</a:t>
            </a:r>
            <a:br>
              <a:rPr lang="ru-RU" sz="1800" b="1" dirty="0" smtClean="0">
                <a:solidFill>
                  <a:schemeClr val="tx1"/>
                </a:solidFill>
              </a:rPr>
            </a:br>
            <a:r>
              <a:rPr lang="ru-RU" sz="1800" b="1" dirty="0" smtClean="0">
                <a:solidFill>
                  <a:schemeClr val="tx1"/>
                </a:solidFill>
              </a:rPr>
              <a:t>ФАКУЛЬТЕТ: ВЫСШАЯ ШКОЛА ЭКОНОМИКИ И БИЗНЕСА</a:t>
            </a:r>
            <a:br>
              <a:rPr lang="ru-RU" sz="1800" b="1" dirty="0" smtClean="0">
                <a:solidFill>
                  <a:schemeClr val="tx1"/>
                </a:solidFill>
              </a:rPr>
            </a:br>
            <a:r>
              <a:rPr lang="ru-RU" sz="1600" dirty="0" smtClean="0">
                <a:solidFill>
                  <a:schemeClr val="tx1"/>
                </a:solidFill>
              </a:rPr>
              <a:t>Кафедра: финансы и учет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3143248"/>
            <a:ext cx="9144000" cy="1227861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400" b="1" i="0" dirty="0" smtClean="0">
                <a:solidFill>
                  <a:schemeClr val="tx1"/>
                </a:solidFill>
              </a:rPr>
              <a:t>Корпоративные ценные бумаги.</a:t>
            </a:r>
            <a:endParaRPr lang="ru-RU" sz="2400" b="1" i="0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369128" y="6211669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b="1" dirty="0" err="1" smtClean="0"/>
              <a:t>Алматы</a:t>
            </a:r>
            <a:r>
              <a:rPr lang="ru-RU" b="1" dirty="0" smtClean="0"/>
              <a:t>, 2019г.</a:t>
            </a:r>
            <a:endParaRPr lang="ru-RU" b="1" dirty="0"/>
          </a:p>
        </p:txBody>
      </p:sp>
      <p:sp>
        <p:nvSpPr>
          <p:cNvPr id="5122" name="AutoShape 2" descr="Картинки по запросу значок казну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124" name="AutoShape 4" descr="Картинки по запросу значок казну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90" name="Picture 6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013754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500174"/>
            <a:ext cx="8372476" cy="4500594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365125" indent="-4763">
              <a:buFont typeface="Wingdings" pitchFamily="2" charset="2"/>
              <a:buChar char="Ø"/>
            </a:pPr>
            <a:r>
              <a:rPr lang="ru-RU" b="1" dirty="0" smtClean="0"/>
              <a:t>Корпоративные ценные бумаги</a:t>
            </a:r>
            <a:r>
              <a:rPr lang="ru-RU" dirty="0" smtClean="0"/>
              <a:t> - это ценные бумаги, эмитентами которых выступают акционерные общества, предприятия и организации других организационно - правовых форм собственности, а также банки, инвестиционные компании и фонды.</a:t>
            </a:r>
          </a:p>
          <a:p>
            <a:pPr marL="365125" indent="-4763">
              <a:buFont typeface="Wingdings" pitchFamily="2" charset="2"/>
              <a:buChar char="Ø"/>
            </a:pPr>
            <a:r>
              <a:rPr lang="ru-RU" dirty="0" smtClean="0"/>
              <a:t>Корпоративные ценные бумаги представлены </a:t>
            </a:r>
            <a:r>
              <a:rPr lang="ru-RU" b="1" dirty="0" smtClean="0"/>
              <a:t>долговыми, долевыми </a:t>
            </a:r>
            <a:r>
              <a:rPr lang="ru-RU" dirty="0" smtClean="0"/>
              <a:t>и </a:t>
            </a:r>
            <a:r>
              <a:rPr lang="ru-RU" b="1" dirty="0" smtClean="0"/>
              <a:t>производными ценными бумагами.</a:t>
            </a:r>
            <a:endParaRPr lang="ru-RU" b="1" dirty="0"/>
          </a:p>
        </p:txBody>
      </p:sp>
      <p:sp>
        <p:nvSpPr>
          <p:cNvPr id="16386" name="AutoShape 2" descr="Картинки по запросу корпоративные ценные бумаг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88" name="AutoShape 4" descr="Похожее изображение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642919"/>
          <a:ext cx="9144000" cy="18573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6643702" y="2285992"/>
            <a:ext cx="2500298" cy="4524315"/>
          </a:xfrm>
          <a:prstGeom prst="rect">
            <a:avLst/>
          </a:prstGeom>
          <a:ln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r>
              <a:rPr lang="ru-RU" dirty="0" smtClean="0"/>
              <a:t>Дополнением к традиционному портфелю инвестиций, состоящему из акций и облигаций, служат производные ценные бумаги: опционы, варранты, фьючерсные контракты. Производные бумаги обслуживают и рынок государственных ценных бумаг.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214810" y="2285992"/>
            <a:ext cx="2428892" cy="3970318"/>
          </a:xfrm>
          <a:prstGeom prst="rect">
            <a:avLst/>
          </a:prstGeom>
          <a:ln>
            <a:solidFill>
              <a:srgbClr val="00B0F0"/>
            </a:solidFill>
          </a:ln>
        </p:spPr>
        <p:txBody>
          <a:bodyPr wrap="square">
            <a:spAutoFit/>
          </a:bodyPr>
          <a:lstStyle/>
          <a:p>
            <a:r>
              <a:rPr lang="ru-RU" dirty="0" smtClean="0"/>
              <a:t>Приобретя долевые ценные бумаги, их владелец становится долевым собственником, совладельцем предприятия. Такие ценные бумаги удостоверяют право держателя акций на долю в конкретной собственности акционерного общества.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0" y="2214554"/>
            <a:ext cx="4143372" cy="4247317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ru-RU" dirty="0" smtClean="0"/>
              <a:t>Долговые ценные бумаги, опосредующие кредитные отношения, когда денежные средства предоставляются в пользование на определенный срок, подлежат возврату с уплатой установленного заранее процента за пользование заемными средствами. В соответствии с указанной формой привлечения средств, строящихся на отношениях займа, используется такой вид корпоративных ценных бумаг, как облигации и векселя, депозитные и сберегательные сертификаты банков.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013754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000108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Структура рынка корпоративных ценных бумаг аналогична структуре рынка ценных бумаг:</a:t>
            </a:r>
            <a:endParaRPr lang="ru-RU" sz="2800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214282" y="1285861"/>
          <a:ext cx="8586790" cy="53232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3395"/>
                <a:gridCol w="4293395"/>
              </a:tblGrid>
              <a:tr h="454903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Первичный рынок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Вторичный рынок</a:t>
                      </a:r>
                      <a:endParaRPr lang="ru-RU" sz="2000" dirty="0"/>
                    </a:p>
                  </a:txBody>
                  <a:tcPr/>
                </a:tc>
              </a:tr>
              <a:tr h="112168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рынок, на котором происходит первичное размещение ценной бумаги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начинает функционировать, когда владелец ценной бумаги продает их</a:t>
                      </a:r>
                      <a:endParaRPr lang="ru-RU" sz="2000" dirty="0"/>
                    </a:p>
                  </a:txBody>
                  <a:tcPr/>
                </a:tc>
              </a:tr>
              <a:tr h="2131191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после продажи бумаг: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2000" dirty="0" smtClean="0"/>
                        <a:t>эмитент получает необходимые финансовые ресурсы</a:t>
                      </a: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2000" dirty="0" smtClean="0"/>
                        <a:t>бумаги поступают в руки первоначальных держателей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2000" dirty="0" smtClean="0"/>
                        <a:t>цена акций и облигаций здесь складывается по закону спроса и предложения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2000" dirty="0" smtClean="0"/>
                        <a:t>эмитент никаких денежных доходов не имеет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2000" dirty="0" smtClean="0"/>
                        <a:t>носит спекулятивный характер</a:t>
                      </a:r>
                      <a:endParaRPr lang="ru-RU" sz="2000" dirty="0"/>
                    </a:p>
                  </a:txBody>
                  <a:tcPr/>
                </a:tc>
              </a:tr>
              <a:tr h="1578638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функция первичного рынка состоит в мобилизации новых капиталов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выполняет функцию создания механизма свободной перепродажи ценных бумаг, что является основой доверия вкладчиков</a:t>
                      </a:r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14290"/>
          <a:ext cx="8229600" cy="33575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0" y="3714752"/>
            <a:ext cx="4357686" cy="2677656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ru-RU" sz="2400" dirty="0" smtClean="0"/>
              <a:t>торговля ценными бумагами на фондовых биржах - организованный рынок, так как торговля ведется по правилам биржи и только между биржевыми посредниками. 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857752" y="3714752"/>
            <a:ext cx="4286248" cy="1200329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r>
              <a:rPr lang="ru-RU" sz="2400" dirty="0" smtClean="0"/>
              <a:t>торговля ценными бумагами, минуя фондовую биржу. </a:t>
            </a:r>
            <a:endParaRPr lang="ru-RU" sz="24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857752" y="4929198"/>
            <a:ext cx="4286248" cy="1477328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ru-RU" dirty="0" smtClean="0"/>
              <a:t>Организованный (основывается на компьютерных системах связи, торговли и обслуживания по ценным бумагам)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Неорганизованный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642918"/>
          <a:ext cx="8229600" cy="39290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Левая фигурная скобка 5"/>
          <p:cNvSpPr/>
          <p:nvPr/>
        </p:nvSpPr>
        <p:spPr>
          <a:xfrm rot="16200000">
            <a:off x="4107653" y="3107529"/>
            <a:ext cx="821537" cy="3750495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0" y="5429264"/>
            <a:ext cx="9144000" cy="138499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marL="365125" indent="-4763" algn="ctr"/>
            <a:r>
              <a:rPr lang="ru-RU" sz="2800" b="1" dirty="0" smtClean="0"/>
              <a:t>эти рынки должны быть уравновешены для нормального функционирования фондового рынка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28670"/>
          </a:xfrm>
          <a:solidFill>
            <a:srgbClr val="7030A0"/>
          </a:solidFill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bg1"/>
                </a:solidFill>
              </a:rPr>
              <a:t>Основным количеством в ценных бумагах, допущенных на торги KASE, являются акции, облигации и государственные ценные бумаги.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28670"/>
            <a:ext cx="5072066" cy="3214710"/>
          </a:xfrm>
          <a:ln>
            <a:solidFill>
              <a:srgbClr val="00B0F0"/>
            </a:solidFill>
          </a:ln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1800" b="1" dirty="0" smtClean="0"/>
              <a:t>Суммарное среднее соотношение в Казахстане: </a:t>
            </a:r>
          </a:p>
          <a:p>
            <a:r>
              <a:rPr lang="ru-RU" sz="1800" dirty="0" smtClean="0"/>
              <a:t>Акции - 18% </a:t>
            </a:r>
          </a:p>
          <a:p>
            <a:r>
              <a:rPr lang="ru-RU" sz="1800" dirty="0" smtClean="0"/>
              <a:t>Облигации - 47% </a:t>
            </a:r>
          </a:p>
          <a:p>
            <a:r>
              <a:rPr lang="ru-RU" sz="1800" dirty="0" smtClean="0"/>
              <a:t>Государственные ценные бумаги - 34% </a:t>
            </a:r>
          </a:p>
          <a:p>
            <a:r>
              <a:rPr lang="ru-RU" sz="1800" dirty="0" smtClean="0"/>
              <a:t>Остальные – 1% </a:t>
            </a:r>
          </a:p>
          <a:p>
            <a:pPr>
              <a:buNone/>
            </a:pPr>
            <a:r>
              <a:rPr lang="ru-RU" sz="1800" b="1" dirty="0" smtClean="0"/>
              <a:t>Суммарное среднее соотношение эмитентов: </a:t>
            </a:r>
          </a:p>
          <a:p>
            <a:r>
              <a:rPr lang="ru-RU" sz="1800" dirty="0" smtClean="0"/>
              <a:t>Эмитенты акций – 50% </a:t>
            </a:r>
          </a:p>
          <a:p>
            <a:r>
              <a:rPr lang="ru-RU" sz="1800" dirty="0" smtClean="0"/>
              <a:t>Эмитенты облигаций – 48%</a:t>
            </a:r>
          </a:p>
          <a:p>
            <a:r>
              <a:rPr lang="ru-RU" sz="1800" dirty="0" smtClean="0"/>
              <a:t> Эмитенты ГЦБ – 2%</a:t>
            </a:r>
            <a:endParaRPr lang="ru-RU" sz="1800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4786314" y="928670"/>
          <a:ext cx="4357686" cy="29289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/>
          <p:nvPr/>
        </p:nvGraphicFramePr>
        <p:xfrm>
          <a:off x="0" y="4071942"/>
          <a:ext cx="9144000" cy="27860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013754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285992"/>
            <a:ext cx="3929090" cy="1066800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ru-RU" b="1" dirty="0" smtClean="0"/>
              <a:t>Источники: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00430" y="3786190"/>
            <a:ext cx="4043362" cy="2251146"/>
          </a:xfrm>
          <a:solidFill>
            <a:schemeClr val="bg1"/>
          </a:solidFill>
        </p:spPr>
        <p:txBody>
          <a:bodyPr/>
          <a:lstStyle/>
          <a:p>
            <a:pPr>
              <a:buNone/>
            </a:pPr>
            <a:r>
              <a:rPr lang="ru-RU" dirty="0" smtClean="0"/>
              <a:t>https://egov.kz/ </a:t>
            </a:r>
          </a:p>
          <a:p>
            <a:pPr>
              <a:buNone/>
            </a:pPr>
            <a:r>
              <a:rPr lang="ru-RU" dirty="0" smtClean="0"/>
              <a:t>http://discovered.com</a:t>
            </a:r>
          </a:p>
          <a:p>
            <a:pPr>
              <a:buNone/>
            </a:pPr>
            <a:r>
              <a:rPr lang="en-US" dirty="0" smtClean="0"/>
              <a:t>http://1fin.ru/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https://cdb.kz/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59</TotalTime>
  <Words>398</Words>
  <Application>Microsoft Office PowerPoint</Application>
  <PresentationFormat>Экран (4:3)</PresentationFormat>
  <Paragraphs>53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Городская</vt:lpstr>
      <vt:lpstr>МИНИСТЕРСТВО НАУКИ И ОБРАЗОВАНИЯ  РЕСБУЛИКИ КАЗАХСТАН КАЗАХСКИЙ НАЦИОНАЛЬНЫЙ УНИВЕРСИТЕТ  ИМ. АЛЬ-ФАРАБИ ФАКУЛЬТЕТ: ВЫСШАЯ ШКОЛА ЭКОНОМИКИ И БИЗНЕСА Кафедра: финансы и учет</vt:lpstr>
      <vt:lpstr>Презентация PowerPoint</vt:lpstr>
      <vt:lpstr>Презентация PowerPoint</vt:lpstr>
      <vt:lpstr>Структура рынка корпоративных ценных бумаг аналогична структуре рынка ценных бумаг:</vt:lpstr>
      <vt:lpstr>Презентация PowerPoint</vt:lpstr>
      <vt:lpstr>Презентация PowerPoint</vt:lpstr>
      <vt:lpstr>Основным количеством в ценных бумагах, допущенных на торги KASE, являются акции, облигации и государственные ценные бумаги.</vt:lpstr>
      <vt:lpstr>Источники: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МИНИСТЕРСТВО НАУКИ И ОБРАЗОВАНИЯ  РЕСБУЛИКИ КАЗАХСТАН КАЗАХСКИЙ НАЦИОНАЛЬНЫЙ УНИВЕРСИТЕТ  ИМ. АЛЬ-ФАРАБИ ФАКУЛЬТЕТ: ВЫСШАЯ ШКОЛА ЭКОНОМИКИ И БИЗНЕСА Кафедра: финансы и учет</dc:title>
  <dc:creator>1234</dc:creator>
  <cp:lastModifiedBy>user</cp:lastModifiedBy>
  <cp:revision>12</cp:revision>
  <dcterms:created xsi:type="dcterms:W3CDTF">2019-09-23T14:45:17Z</dcterms:created>
  <dcterms:modified xsi:type="dcterms:W3CDTF">2019-10-26T04:41:57Z</dcterms:modified>
</cp:coreProperties>
</file>